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16"/>
  </p:notesMasterIdLst>
  <p:sldIdLst>
    <p:sldId id="1938" r:id="rId2"/>
    <p:sldId id="1945" r:id="rId3"/>
    <p:sldId id="1924" r:id="rId4"/>
    <p:sldId id="1929" r:id="rId5"/>
    <p:sldId id="1941" r:id="rId6"/>
    <p:sldId id="1882" r:id="rId7"/>
    <p:sldId id="1942" r:id="rId8"/>
    <p:sldId id="1877" r:id="rId9"/>
    <p:sldId id="1946" r:id="rId10"/>
    <p:sldId id="1884" r:id="rId11"/>
    <p:sldId id="1943" r:id="rId12"/>
    <p:sldId id="1878" r:id="rId13"/>
    <p:sldId id="1944" r:id="rId14"/>
    <p:sldId id="193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9AC7"/>
    <a:srgbClr val="EACEE1"/>
    <a:srgbClr val="C8B5CA"/>
    <a:srgbClr val="EDCEE1"/>
    <a:srgbClr val="B6B1D3"/>
    <a:srgbClr val="E1C8D0"/>
    <a:srgbClr val="EAADB4"/>
    <a:srgbClr val="DFC8D0"/>
    <a:srgbClr val="E5A32D"/>
    <a:srgbClr val="F2DB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42"/>
  </p:normalViewPr>
  <p:slideViewPr>
    <p:cSldViewPr snapToGrid="0">
      <p:cViewPr varScale="1">
        <p:scale>
          <a:sx n="82" d="100"/>
          <a:sy n="82" d="100"/>
        </p:scale>
        <p:origin x="720"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5F59B-C668-4011-983E-F315D5C6132D}" type="datetimeFigureOut">
              <a:rPr lang="en-US" smtClean="0"/>
              <a:t>1/19/2025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F99F9-2769-4C52-8EE2-7278119F0A16}" type="slidenum">
              <a:rPr lang="en-US" smtClean="0"/>
              <a:t>‹#›</a:t>
            </a:fld>
            <a:endParaRPr lang="en-US" dirty="0"/>
          </a:p>
        </p:txBody>
      </p:sp>
    </p:spTree>
    <p:extLst>
      <p:ext uri="{BB962C8B-B14F-4D97-AF65-F5344CB8AC3E}">
        <p14:creationId xmlns:p14="http://schemas.microsoft.com/office/powerpoint/2010/main" val="2612925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8F99F9-2769-4C52-8EE2-7278119F0A16}" type="slidenum">
              <a:rPr lang="en-US" smtClean="0"/>
              <a:t>3</a:t>
            </a:fld>
            <a:endParaRPr lang="en-US" dirty="0"/>
          </a:p>
        </p:txBody>
      </p:sp>
    </p:spTree>
    <p:extLst>
      <p:ext uri="{BB962C8B-B14F-4D97-AF65-F5344CB8AC3E}">
        <p14:creationId xmlns:p14="http://schemas.microsoft.com/office/powerpoint/2010/main" val="2169059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99000">
              <a:srgbClr val="FDFFFE"/>
            </a:gs>
            <a:gs pos="66000">
              <a:srgbClr val="F3FFFF"/>
            </a:gs>
            <a:gs pos="37992">
              <a:srgbClr val="FFFFFF"/>
            </a:gs>
            <a:gs pos="5000">
              <a:srgbClr val="EAFCFE"/>
            </a:gs>
          </a:gsLst>
          <a:lin ang="17400000" scaled="0"/>
        </a:gra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A03A7DE-E2C6-D3DE-2D3C-0E50AB453153}"/>
              </a:ext>
            </a:extLst>
          </p:cNvPr>
          <p:cNvSpPr/>
          <p:nvPr userDrawn="1"/>
        </p:nvSpPr>
        <p:spPr>
          <a:xfrm>
            <a:off x="492348" y="822701"/>
            <a:ext cx="5439251" cy="5439251"/>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Oval 5">
            <a:extLst>
              <a:ext uri="{FF2B5EF4-FFF2-40B4-BE49-F238E27FC236}">
                <a16:creationId xmlns:a16="http://schemas.microsoft.com/office/drawing/2014/main" id="{E9155AC3-4048-A012-522F-9975DD4374A4}"/>
              </a:ext>
            </a:extLst>
          </p:cNvPr>
          <p:cNvSpPr/>
          <p:nvPr userDrawn="1"/>
        </p:nvSpPr>
        <p:spPr>
          <a:xfrm>
            <a:off x="11352413" y="1318559"/>
            <a:ext cx="389835" cy="38983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Oval 8">
            <a:extLst>
              <a:ext uri="{FF2B5EF4-FFF2-40B4-BE49-F238E27FC236}">
                <a16:creationId xmlns:a16="http://schemas.microsoft.com/office/drawing/2014/main" id="{C66BC318-7E9C-A53F-C445-78301FFF7C95}"/>
              </a:ext>
            </a:extLst>
          </p:cNvPr>
          <p:cNvSpPr/>
          <p:nvPr userDrawn="1"/>
        </p:nvSpPr>
        <p:spPr>
          <a:xfrm>
            <a:off x="638841" y="5012346"/>
            <a:ext cx="837678" cy="837678"/>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Freeform 12">
            <a:extLst>
              <a:ext uri="{FF2B5EF4-FFF2-40B4-BE49-F238E27FC236}">
                <a16:creationId xmlns:a16="http://schemas.microsoft.com/office/drawing/2014/main" id="{EC2B4886-6DF6-0A57-7118-513A7AAA40F3}"/>
              </a:ext>
            </a:extLst>
          </p:cNvPr>
          <p:cNvSpPr/>
          <p:nvPr userDrawn="1"/>
        </p:nvSpPr>
        <p:spPr>
          <a:xfrm>
            <a:off x="9853347" y="0"/>
            <a:ext cx="1499066" cy="1061910"/>
          </a:xfrm>
          <a:custGeom>
            <a:avLst/>
            <a:gdLst>
              <a:gd name="connsiteX0" fmla="*/ 70097 w 1499066"/>
              <a:gd name="connsiteY0" fmla="*/ 0 h 1061910"/>
              <a:gd name="connsiteX1" fmla="*/ 1428969 w 1499066"/>
              <a:gd name="connsiteY1" fmla="*/ 0 h 1061910"/>
              <a:gd name="connsiteX2" fmla="*/ 1440164 w 1499066"/>
              <a:gd name="connsiteY2" fmla="*/ 20625 h 1061910"/>
              <a:gd name="connsiteX3" fmla="*/ 1499066 w 1499066"/>
              <a:gd name="connsiteY3" fmla="*/ 312377 h 1061910"/>
              <a:gd name="connsiteX4" fmla="*/ 749533 w 1499066"/>
              <a:gd name="connsiteY4" fmla="*/ 1061910 h 1061910"/>
              <a:gd name="connsiteX5" fmla="*/ 0 w 1499066"/>
              <a:gd name="connsiteY5" fmla="*/ 312377 h 1061910"/>
              <a:gd name="connsiteX6" fmla="*/ 58902 w 1499066"/>
              <a:gd name="connsiteY6" fmla="*/ 20625 h 106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9066" h="1061910">
                <a:moveTo>
                  <a:pt x="70097" y="0"/>
                </a:moveTo>
                <a:lnTo>
                  <a:pt x="1428969" y="0"/>
                </a:lnTo>
                <a:lnTo>
                  <a:pt x="1440164" y="20625"/>
                </a:lnTo>
                <a:cubicBezTo>
                  <a:pt x="1478092" y="110298"/>
                  <a:pt x="1499066" y="208888"/>
                  <a:pt x="1499066" y="312377"/>
                </a:cubicBezTo>
                <a:cubicBezTo>
                  <a:pt x="1499066" y="726333"/>
                  <a:pt x="1163489" y="1061910"/>
                  <a:pt x="749533" y="1061910"/>
                </a:cubicBezTo>
                <a:cubicBezTo>
                  <a:pt x="335577" y="1061910"/>
                  <a:pt x="0" y="726333"/>
                  <a:pt x="0" y="312377"/>
                </a:cubicBezTo>
                <a:cubicBezTo>
                  <a:pt x="0" y="208888"/>
                  <a:pt x="20974" y="110298"/>
                  <a:pt x="58902" y="20625"/>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4BF993BB-6145-4D1C-B438-D1350312F172}"/>
              </a:ext>
            </a:extLst>
          </p:cNvPr>
          <p:cNvSpPr>
            <a:spLocks noGrp="1"/>
          </p:cNvSpPr>
          <p:nvPr>
            <p:ph type="title"/>
          </p:nvPr>
        </p:nvSpPr>
        <p:spPr>
          <a:xfrm>
            <a:off x="6300216" y="2130552"/>
            <a:ext cx="4590288" cy="1764792"/>
          </a:xfrm>
        </p:spPr>
        <p:txBody>
          <a:bodyPr anchor="t">
            <a:noAutofit/>
          </a:bodyPr>
          <a:lstStyle>
            <a:lvl1pPr>
              <a:defRPr sz="5400" b="1">
                <a:solidFill>
                  <a:schemeClr val="tx2"/>
                </a:solidFill>
                <a:latin typeface="+mn-lt"/>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0EBEF97-3620-43B4-9D9A-099216F75396}"/>
              </a:ext>
            </a:extLst>
          </p:cNvPr>
          <p:cNvSpPr>
            <a:spLocks noGrp="1"/>
          </p:cNvSpPr>
          <p:nvPr>
            <p:ph type="pic" sz="quarter" idx="10"/>
          </p:nvPr>
        </p:nvSpPr>
        <p:spPr>
          <a:xfrm>
            <a:off x="1005840" y="1316736"/>
            <a:ext cx="4325112" cy="4325112"/>
          </a:xfrm>
          <a:noFill/>
        </p:spPr>
        <p:txBody>
          <a:bodyPr anchor="ctr">
            <a:noAutofit/>
          </a:bodyPr>
          <a:lstStyle>
            <a:lvl1pPr algn="ctr">
              <a:defRPr/>
            </a:lvl1pPr>
          </a:lstStyle>
          <a:p>
            <a:r>
              <a:rPr lang="en-US"/>
              <a:t>Click icon to add picture</a:t>
            </a:r>
            <a:endParaRPr lang="en-US" dirty="0"/>
          </a:p>
        </p:txBody>
      </p:sp>
      <p:sp>
        <p:nvSpPr>
          <p:cNvPr id="12" name="Subtitle 2">
            <a:extLst>
              <a:ext uri="{FF2B5EF4-FFF2-40B4-BE49-F238E27FC236}">
                <a16:creationId xmlns:a16="http://schemas.microsoft.com/office/drawing/2014/main" id="{64030515-78CF-D472-B3D6-9EE48BCA2662}"/>
              </a:ext>
            </a:extLst>
          </p:cNvPr>
          <p:cNvSpPr>
            <a:spLocks noGrp="1"/>
          </p:cNvSpPr>
          <p:nvPr>
            <p:ph type="subTitle" idx="1"/>
          </p:nvPr>
        </p:nvSpPr>
        <p:spPr>
          <a:xfrm>
            <a:off x="6298598" y="3895344"/>
            <a:ext cx="4591906" cy="1024128"/>
          </a:xfrm>
        </p:spPr>
        <p:txBody>
          <a:bodyPr>
            <a:noAutofit/>
          </a:bodyPr>
          <a:lstStyle>
            <a:lvl1pPr marL="0" indent="0" algn="l">
              <a:lnSpc>
                <a:spcPct val="100000"/>
              </a:lnSpc>
              <a:buNone/>
              <a:defRPr sz="2200" b="1">
                <a:solidFill>
                  <a:schemeClr val="tx2"/>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72962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and Conten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9">
            <a:extLst>
              <a:ext uri="{FF2B5EF4-FFF2-40B4-BE49-F238E27FC236}">
                <a16:creationId xmlns:a16="http://schemas.microsoft.com/office/drawing/2014/main" id="{B016AB6E-3D8A-906E-416F-9B68623EA747}"/>
              </a:ext>
            </a:extLst>
          </p:cNvPr>
          <p:cNvSpPr/>
          <p:nvPr userDrawn="1"/>
        </p:nvSpPr>
        <p:spPr>
          <a:xfrm>
            <a:off x="6912398" y="4482109"/>
            <a:ext cx="5279603" cy="2386909"/>
          </a:xfrm>
          <a:custGeom>
            <a:avLst/>
            <a:gdLst>
              <a:gd name="connsiteX0" fmla="*/ 3601541 w 5279603"/>
              <a:gd name="connsiteY0" fmla="*/ 0 h 2386909"/>
              <a:gd name="connsiteX1" fmla="*/ 5123083 w 5279603"/>
              <a:gd name="connsiteY1" fmla="*/ 307185 h 2386909"/>
              <a:gd name="connsiteX2" fmla="*/ 5279603 w 5279603"/>
              <a:gd name="connsiteY2" fmla="*/ 377947 h 2386909"/>
              <a:gd name="connsiteX3" fmla="*/ 5279603 w 5279603"/>
              <a:gd name="connsiteY3" fmla="*/ 2386909 h 2386909"/>
              <a:gd name="connsiteX4" fmla="*/ 0 w 5279603"/>
              <a:gd name="connsiteY4" fmla="*/ 2386909 h 2386909"/>
              <a:gd name="connsiteX5" fmla="*/ 78053 w 5279603"/>
              <a:gd name="connsiteY5" fmla="*/ 2214261 h 2386909"/>
              <a:gd name="connsiteX6" fmla="*/ 3601541 w 5279603"/>
              <a:gd name="connsiteY6" fmla="*/ 0 h 238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9603" h="2386909">
                <a:moveTo>
                  <a:pt x="3601541" y="0"/>
                </a:moveTo>
                <a:cubicBezTo>
                  <a:pt x="4141255" y="0"/>
                  <a:pt x="4655422" y="109382"/>
                  <a:pt x="5123083" y="307185"/>
                </a:cubicBezTo>
                <a:lnTo>
                  <a:pt x="5279603" y="377947"/>
                </a:lnTo>
                <a:lnTo>
                  <a:pt x="5279603" y="2386909"/>
                </a:lnTo>
                <a:lnTo>
                  <a:pt x="0" y="2386909"/>
                </a:lnTo>
                <a:lnTo>
                  <a:pt x="78053" y="2214261"/>
                </a:lnTo>
                <a:cubicBezTo>
                  <a:pt x="709351" y="904104"/>
                  <a:pt x="2049863" y="0"/>
                  <a:pt x="3601541"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7">
            <a:extLst>
              <a:ext uri="{FF2B5EF4-FFF2-40B4-BE49-F238E27FC236}">
                <a16:creationId xmlns:a16="http://schemas.microsoft.com/office/drawing/2014/main" id="{471EA21E-8904-9B80-6EAB-BA76819B4C23}"/>
              </a:ext>
            </a:extLst>
          </p:cNvPr>
          <p:cNvSpPr/>
          <p:nvPr userDrawn="1"/>
        </p:nvSpPr>
        <p:spPr>
          <a:xfrm>
            <a:off x="6188287" y="5875583"/>
            <a:ext cx="1499066" cy="993434"/>
          </a:xfrm>
          <a:custGeom>
            <a:avLst/>
            <a:gdLst>
              <a:gd name="connsiteX0" fmla="*/ 749533 w 1499066"/>
              <a:gd name="connsiteY0" fmla="*/ 0 h 993434"/>
              <a:gd name="connsiteX1" fmla="*/ 1499066 w 1499066"/>
              <a:gd name="connsiteY1" fmla="*/ 749533 h 993434"/>
              <a:gd name="connsiteX2" fmla="*/ 1483838 w 1499066"/>
              <a:gd name="connsiteY2" fmla="*/ 900590 h 993434"/>
              <a:gd name="connsiteX3" fmla="*/ 1455018 w 1499066"/>
              <a:gd name="connsiteY3" fmla="*/ 993434 h 993434"/>
              <a:gd name="connsiteX4" fmla="*/ 44048 w 1499066"/>
              <a:gd name="connsiteY4" fmla="*/ 993434 h 993434"/>
              <a:gd name="connsiteX5" fmla="*/ 15228 w 1499066"/>
              <a:gd name="connsiteY5" fmla="*/ 900590 h 993434"/>
              <a:gd name="connsiteX6" fmla="*/ 0 w 1499066"/>
              <a:gd name="connsiteY6" fmla="*/ 749533 h 993434"/>
              <a:gd name="connsiteX7" fmla="*/ 749533 w 1499066"/>
              <a:gd name="connsiteY7" fmla="*/ 0 h 99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9066" h="993434">
                <a:moveTo>
                  <a:pt x="749533" y="0"/>
                </a:moveTo>
                <a:cubicBezTo>
                  <a:pt x="1163489" y="0"/>
                  <a:pt x="1499066" y="335577"/>
                  <a:pt x="1499066" y="749533"/>
                </a:cubicBezTo>
                <a:cubicBezTo>
                  <a:pt x="1499066" y="801278"/>
                  <a:pt x="1493823" y="851798"/>
                  <a:pt x="1483838" y="900590"/>
                </a:cubicBezTo>
                <a:lnTo>
                  <a:pt x="1455018" y="993434"/>
                </a:lnTo>
                <a:lnTo>
                  <a:pt x="44048" y="993434"/>
                </a:lnTo>
                <a:lnTo>
                  <a:pt x="15228" y="900590"/>
                </a:lnTo>
                <a:cubicBezTo>
                  <a:pt x="5244" y="851798"/>
                  <a:pt x="0" y="801278"/>
                  <a:pt x="0" y="749533"/>
                </a:cubicBezTo>
                <a:cubicBezTo>
                  <a:pt x="0" y="335577"/>
                  <a:pt x="335577" y="0"/>
                  <a:pt x="749533"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dirty="0"/>
          </a:p>
        </p:txBody>
      </p:sp>
      <p:sp>
        <p:nvSpPr>
          <p:cNvPr id="17" name="Content Placeholder 16">
            <a:extLst>
              <a:ext uri="{FF2B5EF4-FFF2-40B4-BE49-F238E27FC236}">
                <a16:creationId xmlns:a16="http://schemas.microsoft.com/office/drawing/2014/main" id="{F4DDC946-276A-D975-DF69-141E11E4CA64}"/>
              </a:ext>
            </a:extLst>
          </p:cNvPr>
          <p:cNvSpPr>
            <a:spLocks noGrp="1"/>
          </p:cNvSpPr>
          <p:nvPr>
            <p:ph sz="quarter" idx="15"/>
          </p:nvPr>
        </p:nvSpPr>
        <p:spPr>
          <a:xfrm>
            <a:off x="640080" y="2002536"/>
            <a:ext cx="5029200" cy="4096512"/>
          </a:xfrm>
          <a:noFill/>
          <a:ln w="12700">
            <a:noFill/>
            <a:prstDash val="dash"/>
          </a:ln>
        </p:spPr>
        <p:txBody>
          <a:bodyPr lIns="91440" rIns="91440">
            <a:noAutofit/>
          </a:bodyPr>
          <a:lstStyle>
            <a:lvl1pPr>
              <a:lnSpc>
                <a:spcPct val="100000"/>
              </a:lnSpc>
              <a:defRPr sz="1800">
                <a:solidFill>
                  <a:schemeClr val="tx2"/>
                </a:solidFill>
              </a:defRPr>
            </a:lvl1pPr>
          </a:lstStyle>
          <a:p>
            <a:pPr lvl="0"/>
            <a:r>
              <a:rPr lang="en-US"/>
              <a:t>Click to edit Master text styles</a:t>
            </a:r>
          </a:p>
        </p:txBody>
      </p:sp>
      <p:sp>
        <p:nvSpPr>
          <p:cNvPr id="16" name="Content Placeholder 16">
            <a:extLst>
              <a:ext uri="{FF2B5EF4-FFF2-40B4-BE49-F238E27FC236}">
                <a16:creationId xmlns:a16="http://schemas.microsoft.com/office/drawing/2014/main" id="{09C5826C-6081-DF9F-2832-3E46BA58C61C}"/>
              </a:ext>
            </a:extLst>
          </p:cNvPr>
          <p:cNvSpPr>
            <a:spLocks noGrp="1"/>
          </p:cNvSpPr>
          <p:nvPr>
            <p:ph sz="quarter" idx="16"/>
          </p:nvPr>
        </p:nvSpPr>
        <p:spPr>
          <a:xfrm>
            <a:off x="6419088" y="2002536"/>
            <a:ext cx="5029200" cy="4096512"/>
          </a:xfrm>
          <a:noFill/>
          <a:ln w="12700">
            <a:noFill/>
            <a:prstDash val="dash"/>
          </a:ln>
        </p:spPr>
        <p:txBody>
          <a:bodyPr lIns="91440" rIns="91440">
            <a:noAutofit/>
          </a:bodyPr>
          <a:lstStyle>
            <a:lvl1pPr>
              <a:lnSpc>
                <a:spcPct val="100000"/>
              </a:lnSpc>
              <a:defRPr sz="1800">
                <a:solidFill>
                  <a:schemeClr val="tx2"/>
                </a:solidFill>
              </a:defRPr>
            </a:lvl1pPr>
          </a:lstStyle>
          <a:p>
            <a:pPr lvl="0"/>
            <a:r>
              <a:rPr lang="en-US"/>
              <a:t>Click to edit Master text styles</a:t>
            </a:r>
          </a:p>
        </p:txBody>
      </p:sp>
      <p:pic>
        <p:nvPicPr>
          <p:cNvPr id="11" name="Graphic 10">
            <a:extLst>
              <a:ext uri="{FF2B5EF4-FFF2-40B4-BE49-F238E27FC236}">
                <a16:creationId xmlns:a16="http://schemas.microsoft.com/office/drawing/2014/main" id="{9CB50393-ACAA-59FB-EDD9-D6A45246EE5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080" y="5824445"/>
            <a:ext cx="735041" cy="735041"/>
          </a:xfrm>
          <a:prstGeom prst="rect">
            <a:avLst/>
          </a:prstGeom>
        </p:spPr>
      </p:pic>
    </p:spTree>
    <p:extLst>
      <p:ext uri="{BB962C8B-B14F-4D97-AF65-F5344CB8AC3E}">
        <p14:creationId xmlns:p14="http://schemas.microsoft.com/office/powerpoint/2010/main" val="2536179749"/>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a:extLst>
              <a:ext uri="{FF2B5EF4-FFF2-40B4-BE49-F238E27FC236}">
                <a16:creationId xmlns:a16="http://schemas.microsoft.com/office/drawing/2014/main" id="{B85198C3-2E2B-8874-B190-913F6956F27F}"/>
              </a:ext>
            </a:extLst>
          </p:cNvPr>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1">
            <a:extLst>
              <a:ext uri="{FF2B5EF4-FFF2-40B4-BE49-F238E27FC236}">
                <a16:creationId xmlns:a16="http://schemas.microsoft.com/office/drawing/2014/main" id="{9C80863B-5076-EB08-18A2-8E31F090A5C9}"/>
              </a:ext>
            </a:extLst>
          </p:cNvPr>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23">
            <a:extLst>
              <a:ext uri="{FF2B5EF4-FFF2-40B4-BE49-F238E27FC236}">
                <a16:creationId xmlns:a16="http://schemas.microsoft.com/office/drawing/2014/main" id="{BDD0B550-942E-F4E9-B09A-16F6C4F00DE0}"/>
              </a:ext>
            </a:extLst>
          </p:cNvPr>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Oval 14">
            <a:extLst>
              <a:ext uri="{FF2B5EF4-FFF2-40B4-BE49-F238E27FC236}">
                <a16:creationId xmlns:a16="http://schemas.microsoft.com/office/drawing/2014/main" id="{B00450AD-469A-81EC-8D58-093490CDE6F4}"/>
              </a:ext>
            </a:extLst>
          </p:cNvPr>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
        <p:nvSpPr>
          <p:cNvPr id="2" name="Title 3">
            <a:extLst>
              <a:ext uri="{FF2B5EF4-FFF2-40B4-BE49-F238E27FC236}">
                <a16:creationId xmlns:a16="http://schemas.microsoft.com/office/drawing/2014/main" id="{B5760B73-B111-FFDC-8074-91B4C106EE14}"/>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666441622"/>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a:extLst>
              <a:ext uri="{FF2B5EF4-FFF2-40B4-BE49-F238E27FC236}">
                <a16:creationId xmlns:a16="http://schemas.microsoft.com/office/drawing/2014/main" id="{B85198C3-2E2B-8874-B190-913F6956F27F}"/>
              </a:ext>
            </a:extLst>
          </p:cNvPr>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1">
            <a:extLst>
              <a:ext uri="{FF2B5EF4-FFF2-40B4-BE49-F238E27FC236}">
                <a16:creationId xmlns:a16="http://schemas.microsoft.com/office/drawing/2014/main" id="{9C80863B-5076-EB08-18A2-8E31F090A5C9}"/>
              </a:ext>
            </a:extLst>
          </p:cNvPr>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23">
            <a:extLst>
              <a:ext uri="{FF2B5EF4-FFF2-40B4-BE49-F238E27FC236}">
                <a16:creationId xmlns:a16="http://schemas.microsoft.com/office/drawing/2014/main" id="{BDD0B550-942E-F4E9-B09A-16F6C4F00DE0}"/>
              </a:ext>
            </a:extLst>
          </p:cNvPr>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Oval 14">
            <a:extLst>
              <a:ext uri="{FF2B5EF4-FFF2-40B4-BE49-F238E27FC236}">
                <a16:creationId xmlns:a16="http://schemas.microsoft.com/office/drawing/2014/main" id="{B00450AD-469A-81EC-8D58-093490CDE6F4}"/>
              </a:ext>
            </a:extLst>
          </p:cNvPr>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Tree>
    <p:extLst>
      <p:ext uri="{BB962C8B-B14F-4D97-AF65-F5344CB8AC3E}">
        <p14:creationId xmlns:p14="http://schemas.microsoft.com/office/powerpoint/2010/main" val="1448933099"/>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with caption">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endParaRPr lang="en-US" dirty="0"/>
          </a:p>
        </p:txBody>
      </p:sp>
      <p:sp>
        <p:nvSpPr>
          <p:cNvPr id="16" name="Media Placeholder 15">
            <a:extLst>
              <a:ext uri="{FF2B5EF4-FFF2-40B4-BE49-F238E27FC236}">
                <a16:creationId xmlns:a16="http://schemas.microsoft.com/office/drawing/2014/main" id="{0D165AF2-A462-FCF3-81AE-ADB955740CCB}"/>
              </a:ext>
            </a:extLst>
          </p:cNvPr>
          <p:cNvSpPr>
            <a:spLocks noGrp="1"/>
          </p:cNvSpPr>
          <p:nvPr>
            <p:ph type="media" sz="quarter" idx="10"/>
          </p:nvPr>
        </p:nvSpPr>
        <p:spPr>
          <a:xfrm>
            <a:off x="640080" y="1847088"/>
            <a:ext cx="7424928" cy="3776472"/>
          </a:xfrm>
        </p:spPr>
        <p:txBody>
          <a:bodyPr>
            <a:noAutofit/>
          </a:bodyPr>
          <a:lstStyle>
            <a:lvl1pPr>
              <a:defRPr>
                <a:solidFill>
                  <a:schemeClr val="tx2"/>
                </a:solidFill>
              </a:defRPr>
            </a:lvl1pPr>
          </a:lstStyle>
          <a:p>
            <a:r>
              <a:rPr lang="en-US"/>
              <a:t>Click icon to add media</a:t>
            </a:r>
            <a:endParaRPr lang="en-US" dirty="0"/>
          </a:p>
        </p:txBody>
      </p:sp>
      <p:sp>
        <p:nvSpPr>
          <p:cNvPr id="5" name="Freeform 2">
            <a:extLst>
              <a:ext uri="{FF2B5EF4-FFF2-40B4-BE49-F238E27FC236}">
                <a16:creationId xmlns:a16="http://schemas.microsoft.com/office/drawing/2014/main" id="{5CA8910C-D8ED-5254-9603-C499A3F69701}"/>
              </a:ext>
            </a:extLst>
          </p:cNvPr>
          <p:cNvSpPr/>
          <p:nvPr userDrawn="1"/>
        </p:nvSpPr>
        <p:spPr>
          <a:xfrm flipV="1">
            <a:off x="6483077" y="1921304"/>
            <a:ext cx="5708922" cy="4941678"/>
          </a:xfrm>
          <a:custGeom>
            <a:avLst/>
            <a:gdLst>
              <a:gd name="connsiteX0" fmla="*/ 2681883 w 4953666"/>
              <a:gd name="connsiteY0" fmla="*/ 4293658 h 4294315"/>
              <a:gd name="connsiteX1" fmla="*/ 2962801 w 4953666"/>
              <a:gd name="connsiteY1" fmla="*/ 4285537 h 4294315"/>
              <a:gd name="connsiteX2" fmla="*/ 4834127 w 4953666"/>
              <a:gd name="connsiteY2" fmla="*/ 3330444 h 4294315"/>
              <a:gd name="connsiteX3" fmla="*/ 4953666 w 4953666"/>
              <a:gd name="connsiteY3" fmla="*/ 3175947 h 4294315"/>
              <a:gd name="connsiteX4" fmla="*/ 4953666 w 4953666"/>
              <a:gd name="connsiteY4" fmla="*/ 0 h 4294315"/>
              <a:gd name="connsiteX5" fmla="*/ 481203 w 4953666"/>
              <a:gd name="connsiteY5" fmla="*/ 0 h 4294315"/>
              <a:gd name="connsiteX6" fmla="*/ 354529 w 4953666"/>
              <a:gd name="connsiteY6" fmla="*/ 200752 h 4294315"/>
              <a:gd name="connsiteX7" fmla="*/ 8771 w 4953666"/>
              <a:gd name="connsiteY7" fmla="*/ 1767440 h 4294315"/>
              <a:gd name="connsiteX8" fmla="*/ 2681883 w 4953666"/>
              <a:gd name="connsiteY8" fmla="*/ 4293658 h 429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666" h="4294315">
                <a:moveTo>
                  <a:pt x="2681883" y="4293658"/>
                </a:moveTo>
                <a:cubicBezTo>
                  <a:pt x="2774620" y="4295683"/>
                  <a:pt x="2868342" y="4293047"/>
                  <a:pt x="2962801" y="4285537"/>
                </a:cubicBezTo>
                <a:cubicBezTo>
                  <a:pt x="3718476" y="4225460"/>
                  <a:pt x="4378268" y="3864871"/>
                  <a:pt x="4834127" y="3330444"/>
                </a:cubicBezTo>
                <a:lnTo>
                  <a:pt x="4953666" y="3175947"/>
                </a:lnTo>
                <a:lnTo>
                  <a:pt x="4953666" y="0"/>
                </a:lnTo>
                <a:lnTo>
                  <a:pt x="481203" y="0"/>
                </a:lnTo>
                <a:lnTo>
                  <a:pt x="354529" y="200752"/>
                </a:lnTo>
                <a:cubicBezTo>
                  <a:pt x="94175" y="660824"/>
                  <a:pt x="-36273" y="1200867"/>
                  <a:pt x="8771" y="1767440"/>
                </a:cubicBezTo>
                <a:cubicBezTo>
                  <a:pt x="121380" y="3183873"/>
                  <a:pt x="1290828" y="4263270"/>
                  <a:pt x="2681883" y="4293658"/>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7">
            <a:extLst>
              <a:ext uri="{FF2B5EF4-FFF2-40B4-BE49-F238E27FC236}">
                <a16:creationId xmlns:a16="http://schemas.microsoft.com/office/drawing/2014/main" id="{0FCE207E-49DC-89F0-6C2E-AEDEB1A668DB}"/>
              </a:ext>
            </a:extLst>
          </p:cNvPr>
          <p:cNvSpPr/>
          <p:nvPr userDrawn="1"/>
        </p:nvSpPr>
        <p:spPr>
          <a:xfrm>
            <a:off x="11201466" y="1425943"/>
            <a:ext cx="990534" cy="1329158"/>
          </a:xfrm>
          <a:custGeom>
            <a:avLst/>
            <a:gdLst>
              <a:gd name="connsiteX0" fmla="*/ 664579 w 990534"/>
              <a:gd name="connsiteY0" fmla="*/ 0 h 1329158"/>
              <a:gd name="connsiteX1" fmla="*/ 923263 w 990534"/>
              <a:gd name="connsiteY1" fmla="*/ 52226 h 1329158"/>
              <a:gd name="connsiteX2" fmla="*/ 990534 w 990534"/>
              <a:gd name="connsiteY2" fmla="*/ 88739 h 1329158"/>
              <a:gd name="connsiteX3" fmla="*/ 990534 w 990534"/>
              <a:gd name="connsiteY3" fmla="*/ 1240419 h 1329158"/>
              <a:gd name="connsiteX4" fmla="*/ 923263 w 990534"/>
              <a:gd name="connsiteY4" fmla="*/ 1276932 h 1329158"/>
              <a:gd name="connsiteX5" fmla="*/ 664579 w 990534"/>
              <a:gd name="connsiteY5" fmla="*/ 1329158 h 1329158"/>
              <a:gd name="connsiteX6" fmla="*/ 0 w 990534"/>
              <a:gd name="connsiteY6" fmla="*/ 664579 h 1329158"/>
              <a:gd name="connsiteX7" fmla="*/ 664579 w 990534"/>
              <a:gd name="connsiteY7" fmla="*/ 0 h 132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34" h="1329158">
                <a:moveTo>
                  <a:pt x="664579" y="0"/>
                </a:moveTo>
                <a:cubicBezTo>
                  <a:pt x="756338" y="0"/>
                  <a:pt x="843754" y="18597"/>
                  <a:pt x="923263" y="52226"/>
                </a:cubicBezTo>
                <a:lnTo>
                  <a:pt x="990534" y="88739"/>
                </a:lnTo>
                <a:lnTo>
                  <a:pt x="990534" y="1240419"/>
                </a:lnTo>
                <a:lnTo>
                  <a:pt x="923263" y="1276932"/>
                </a:lnTo>
                <a:cubicBezTo>
                  <a:pt x="843754" y="1310562"/>
                  <a:pt x="756338" y="1329158"/>
                  <a:pt x="664579" y="1329158"/>
                </a:cubicBezTo>
                <a:cubicBezTo>
                  <a:pt x="297542" y="1329158"/>
                  <a:pt x="0" y="1031616"/>
                  <a:pt x="0" y="664579"/>
                </a:cubicBezTo>
                <a:cubicBezTo>
                  <a:pt x="0" y="297542"/>
                  <a:pt x="297542" y="0"/>
                  <a:pt x="664579" y="0"/>
                </a:cubicBezTo>
                <a:close/>
              </a:path>
            </a:pathLst>
          </a:cu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ext Placeholder 17">
            <a:extLst>
              <a:ext uri="{FF2B5EF4-FFF2-40B4-BE49-F238E27FC236}">
                <a16:creationId xmlns:a16="http://schemas.microsoft.com/office/drawing/2014/main" id="{C1550097-BD5F-E98D-20E3-A22C0C0388E5}"/>
              </a:ext>
            </a:extLst>
          </p:cNvPr>
          <p:cNvSpPr>
            <a:spLocks noGrp="1"/>
          </p:cNvSpPr>
          <p:nvPr>
            <p:ph type="body" sz="quarter" idx="11"/>
          </p:nvPr>
        </p:nvSpPr>
        <p:spPr>
          <a:xfrm>
            <a:off x="8412480" y="2715768"/>
            <a:ext cx="3364992" cy="3017520"/>
          </a:xfrm>
        </p:spPr>
        <p:txBody>
          <a:bodyPr anchor="b">
            <a:noAutofit/>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a:p>
            <a:pPr lvl="1"/>
            <a:r>
              <a:rPr lang="en-US"/>
              <a:t>Second level</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noAutofit/>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dirty="0"/>
          </a:p>
        </p:txBody>
      </p:sp>
    </p:spTree>
    <p:extLst>
      <p:ext uri="{BB962C8B-B14F-4D97-AF65-F5344CB8AC3E}">
        <p14:creationId xmlns:p14="http://schemas.microsoft.com/office/powerpoint/2010/main" val="666919492"/>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guide id="3" orient="horz" pos="35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lis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rmAutofit/>
          </a:bodyPr>
          <a:lstStyle>
            <a:lvl1pPr algn="ctr">
              <a:defRPr sz="3200" b="1">
                <a:solidFill>
                  <a:schemeClr val="tx2"/>
                </a:solidFill>
                <a:latin typeface="+mn-lt"/>
              </a:defRPr>
            </a:lvl1pPr>
          </a:lstStyle>
          <a:p>
            <a:r>
              <a:rPr lang="en-US"/>
              <a:t>Click to edit Master title style</a:t>
            </a:r>
            <a:endParaRPr lang="en-US" dirty="0"/>
          </a:p>
        </p:txBody>
      </p:sp>
      <p:sp>
        <p:nvSpPr>
          <p:cNvPr id="6" name="Freeform 3">
            <a:extLst>
              <a:ext uri="{FF2B5EF4-FFF2-40B4-BE49-F238E27FC236}">
                <a16:creationId xmlns:a16="http://schemas.microsoft.com/office/drawing/2014/main" id="{8D76C9A2-7310-AC9A-D74B-465F4A044014}"/>
              </a:ext>
            </a:extLst>
          </p:cNvPr>
          <p:cNvSpPr/>
          <p:nvPr userDrawn="1"/>
        </p:nvSpPr>
        <p:spPr>
          <a:xfrm>
            <a:off x="8612029" y="3432619"/>
            <a:ext cx="3586781" cy="3425381"/>
          </a:xfrm>
          <a:custGeom>
            <a:avLst/>
            <a:gdLst>
              <a:gd name="connsiteX0" fmla="*/ 2057400 w 3586781"/>
              <a:gd name="connsiteY0" fmla="*/ 0 h 3425381"/>
              <a:gd name="connsiteX1" fmla="*/ 3512202 w 3586781"/>
              <a:gd name="connsiteY1" fmla="*/ 602599 h 3425381"/>
              <a:gd name="connsiteX2" fmla="*/ 3586781 w 3586781"/>
              <a:gd name="connsiteY2" fmla="*/ 684657 h 3425381"/>
              <a:gd name="connsiteX3" fmla="*/ 3586781 w 3586781"/>
              <a:gd name="connsiteY3" fmla="*/ 3425381 h 3425381"/>
              <a:gd name="connsiteX4" fmla="*/ 523691 w 3586781"/>
              <a:gd name="connsiteY4" fmla="*/ 3425381 h 3425381"/>
              <a:gd name="connsiteX5" fmla="*/ 469810 w 3586781"/>
              <a:gd name="connsiteY5" fmla="*/ 3366098 h 3425381"/>
              <a:gd name="connsiteX6" fmla="*/ 0 w 3586781"/>
              <a:gd name="connsiteY6" fmla="*/ 2057400 h 3425381"/>
              <a:gd name="connsiteX7" fmla="*/ 2057400 w 3586781"/>
              <a:gd name="connsiteY7" fmla="*/ 0 h 3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6781" h="3425381">
                <a:moveTo>
                  <a:pt x="2057400" y="0"/>
                </a:moveTo>
                <a:cubicBezTo>
                  <a:pt x="2625535" y="0"/>
                  <a:pt x="3139885" y="230282"/>
                  <a:pt x="3512202" y="602599"/>
                </a:cubicBezTo>
                <a:lnTo>
                  <a:pt x="3586781" y="684657"/>
                </a:lnTo>
                <a:lnTo>
                  <a:pt x="3586781" y="3425381"/>
                </a:lnTo>
                <a:lnTo>
                  <a:pt x="523691" y="3425381"/>
                </a:lnTo>
                <a:lnTo>
                  <a:pt x="469810" y="3366098"/>
                </a:lnTo>
                <a:cubicBezTo>
                  <a:pt x="176310" y="3010458"/>
                  <a:pt x="0" y="2554519"/>
                  <a:pt x="0" y="2057400"/>
                </a:cubicBezTo>
                <a:cubicBezTo>
                  <a:pt x="0" y="921129"/>
                  <a:pt x="921129" y="0"/>
                  <a:pt x="2057400" y="0"/>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Rectangle 7">
            <a:extLst>
              <a:ext uri="{FF2B5EF4-FFF2-40B4-BE49-F238E27FC236}">
                <a16:creationId xmlns:a16="http://schemas.microsoft.com/office/drawing/2014/main" id="{CCC7F2D7-0500-18AD-893F-3BFF96B94526}"/>
              </a:ext>
            </a:extLst>
          </p:cNvPr>
          <p:cNvSpPr/>
          <p:nvPr userDrawn="1"/>
        </p:nvSpPr>
        <p:spPr>
          <a:xfrm>
            <a:off x="637622" y="1953365"/>
            <a:ext cx="5149695" cy="3684552"/>
          </a:xfrm>
          <a:prstGeom prst="rect">
            <a:avLst/>
          </a:prstGeom>
          <a:solidFill>
            <a:schemeClr val="bg1"/>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D1B05A4D-E9FB-4913-E53E-1DE2DC2D9B04}"/>
              </a:ext>
            </a:extLst>
          </p:cNvPr>
          <p:cNvSpPr/>
          <p:nvPr userDrawn="1"/>
        </p:nvSpPr>
        <p:spPr>
          <a:xfrm>
            <a:off x="8558269" y="6194361"/>
            <a:ext cx="389835" cy="38983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
            <a:extLst>
              <a:ext uri="{FF2B5EF4-FFF2-40B4-BE49-F238E27FC236}">
                <a16:creationId xmlns:a16="http://schemas.microsoft.com/office/drawing/2014/main" id="{CC1FF5F2-E394-6897-C493-6584D74D8CEB}"/>
              </a:ext>
            </a:extLst>
          </p:cNvPr>
          <p:cNvSpPr/>
          <p:nvPr userDrawn="1"/>
        </p:nvSpPr>
        <p:spPr>
          <a:xfrm rot="16200000">
            <a:off x="446860" y="-169312"/>
            <a:ext cx="990534" cy="1329158"/>
          </a:xfrm>
          <a:custGeom>
            <a:avLst/>
            <a:gdLst>
              <a:gd name="connsiteX0" fmla="*/ 664579 w 990534"/>
              <a:gd name="connsiteY0" fmla="*/ 0 h 1329158"/>
              <a:gd name="connsiteX1" fmla="*/ 923263 w 990534"/>
              <a:gd name="connsiteY1" fmla="*/ 52226 h 1329158"/>
              <a:gd name="connsiteX2" fmla="*/ 990534 w 990534"/>
              <a:gd name="connsiteY2" fmla="*/ 88739 h 1329158"/>
              <a:gd name="connsiteX3" fmla="*/ 990534 w 990534"/>
              <a:gd name="connsiteY3" fmla="*/ 1240419 h 1329158"/>
              <a:gd name="connsiteX4" fmla="*/ 923263 w 990534"/>
              <a:gd name="connsiteY4" fmla="*/ 1276932 h 1329158"/>
              <a:gd name="connsiteX5" fmla="*/ 664579 w 990534"/>
              <a:gd name="connsiteY5" fmla="*/ 1329158 h 1329158"/>
              <a:gd name="connsiteX6" fmla="*/ 0 w 990534"/>
              <a:gd name="connsiteY6" fmla="*/ 664579 h 1329158"/>
              <a:gd name="connsiteX7" fmla="*/ 664579 w 990534"/>
              <a:gd name="connsiteY7" fmla="*/ 0 h 132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34" h="1329158">
                <a:moveTo>
                  <a:pt x="664579" y="0"/>
                </a:moveTo>
                <a:cubicBezTo>
                  <a:pt x="756338" y="0"/>
                  <a:pt x="843754" y="18597"/>
                  <a:pt x="923263" y="52226"/>
                </a:cubicBezTo>
                <a:lnTo>
                  <a:pt x="990534" y="88739"/>
                </a:lnTo>
                <a:lnTo>
                  <a:pt x="990534" y="1240419"/>
                </a:lnTo>
                <a:lnTo>
                  <a:pt x="923263" y="1276932"/>
                </a:lnTo>
                <a:cubicBezTo>
                  <a:pt x="843754" y="1310562"/>
                  <a:pt x="756338" y="1329158"/>
                  <a:pt x="664579" y="1329158"/>
                </a:cubicBezTo>
                <a:cubicBezTo>
                  <a:pt x="297542" y="1329158"/>
                  <a:pt x="0" y="1031616"/>
                  <a:pt x="0" y="664579"/>
                </a:cubicBezTo>
                <a:cubicBezTo>
                  <a:pt x="0" y="297542"/>
                  <a:pt x="297542" y="0"/>
                  <a:pt x="664579"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2">
            <a:extLst>
              <a:ext uri="{FF2B5EF4-FFF2-40B4-BE49-F238E27FC236}">
                <a16:creationId xmlns:a16="http://schemas.microsoft.com/office/drawing/2014/main" id="{D0478807-656D-4B2C-5C1E-4A08154F6567}"/>
              </a:ext>
            </a:extLst>
          </p:cNvPr>
          <p:cNvSpPr txBox="1">
            <a:spLocks/>
          </p:cNvSpPr>
          <p:nvPr userDrawn="1"/>
        </p:nvSpPr>
        <p:spPr>
          <a:xfrm>
            <a:off x="824131" y="2343177"/>
            <a:ext cx="4557428" cy="28304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1.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2.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3.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4.</a:t>
            </a:r>
          </a:p>
        </p:txBody>
      </p:sp>
      <p:grpSp>
        <p:nvGrpSpPr>
          <p:cNvPr id="23" name="Group 22">
            <a:extLst>
              <a:ext uri="{FF2B5EF4-FFF2-40B4-BE49-F238E27FC236}">
                <a16:creationId xmlns:a16="http://schemas.microsoft.com/office/drawing/2014/main" id="{FA8D9022-B854-F233-7BEE-8185E402F657}"/>
              </a:ext>
            </a:extLst>
          </p:cNvPr>
          <p:cNvGrpSpPr/>
          <p:nvPr userDrawn="1"/>
        </p:nvGrpSpPr>
        <p:grpSpPr>
          <a:xfrm>
            <a:off x="1203700" y="2891437"/>
            <a:ext cx="4183547" cy="2282229"/>
            <a:chOff x="6448201" y="2832180"/>
            <a:chExt cx="4483608" cy="2139696"/>
          </a:xfrm>
        </p:grpSpPr>
        <p:cxnSp>
          <p:nvCxnSpPr>
            <p:cNvPr id="24" name="Straight Connector 23">
              <a:extLst>
                <a:ext uri="{FF2B5EF4-FFF2-40B4-BE49-F238E27FC236}">
                  <a16:creationId xmlns:a16="http://schemas.microsoft.com/office/drawing/2014/main" id="{A1459528-99D6-5A0F-AEFA-AC4E7BC126D1}"/>
                </a:ext>
              </a:extLst>
            </p:cNvPr>
            <p:cNvCxnSpPr>
              <a:cxnSpLocks/>
            </p:cNvCxnSpPr>
            <p:nvPr/>
          </p:nvCxnSpPr>
          <p:spPr>
            <a:xfrm>
              <a:off x="6448201" y="283218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A5AD794-5E76-98BF-3FC7-85579E091361}"/>
                </a:ext>
              </a:extLst>
            </p:cNvPr>
            <p:cNvCxnSpPr>
              <a:cxnSpLocks/>
            </p:cNvCxnSpPr>
            <p:nvPr/>
          </p:nvCxnSpPr>
          <p:spPr>
            <a:xfrm>
              <a:off x="6448201" y="353322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EDD1146-913C-8E63-E619-A08A11AAF125}"/>
                </a:ext>
              </a:extLst>
            </p:cNvPr>
            <p:cNvCxnSpPr>
              <a:cxnSpLocks/>
            </p:cNvCxnSpPr>
            <p:nvPr/>
          </p:nvCxnSpPr>
          <p:spPr>
            <a:xfrm>
              <a:off x="6448201" y="423426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43E402-60F2-D003-3878-233462D26AA9}"/>
                </a:ext>
              </a:extLst>
            </p:cNvPr>
            <p:cNvCxnSpPr>
              <a:cxnSpLocks/>
            </p:cNvCxnSpPr>
            <p:nvPr/>
          </p:nvCxnSpPr>
          <p:spPr>
            <a:xfrm>
              <a:off x="6454297" y="4971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8" name="Text Placeholder 17">
            <a:extLst>
              <a:ext uri="{FF2B5EF4-FFF2-40B4-BE49-F238E27FC236}">
                <a16:creationId xmlns:a16="http://schemas.microsoft.com/office/drawing/2014/main" id="{C1550097-BD5F-E98D-20E3-A22C0C0388E5}"/>
              </a:ext>
            </a:extLst>
          </p:cNvPr>
          <p:cNvSpPr>
            <a:spLocks noGrp="1"/>
          </p:cNvSpPr>
          <p:nvPr>
            <p:ph type="body" sz="quarter" idx="11"/>
          </p:nvPr>
        </p:nvSpPr>
        <p:spPr>
          <a:xfrm>
            <a:off x="1144528" y="2454311"/>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0" name="Text Placeholder 17">
            <a:extLst>
              <a:ext uri="{FF2B5EF4-FFF2-40B4-BE49-F238E27FC236}">
                <a16:creationId xmlns:a16="http://schemas.microsoft.com/office/drawing/2014/main" id="{D366D221-FD48-C909-F65B-085F44205EBB}"/>
              </a:ext>
            </a:extLst>
          </p:cNvPr>
          <p:cNvSpPr>
            <a:spLocks noGrp="1"/>
          </p:cNvSpPr>
          <p:nvPr>
            <p:ph type="body" sz="quarter" idx="15"/>
          </p:nvPr>
        </p:nvSpPr>
        <p:spPr>
          <a:xfrm>
            <a:off x="1144528" y="3222369"/>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1" name="Text Placeholder 17">
            <a:extLst>
              <a:ext uri="{FF2B5EF4-FFF2-40B4-BE49-F238E27FC236}">
                <a16:creationId xmlns:a16="http://schemas.microsoft.com/office/drawing/2014/main" id="{9BD84418-94A8-777A-FEF5-E2B3E93F44C2}"/>
              </a:ext>
            </a:extLst>
          </p:cNvPr>
          <p:cNvSpPr>
            <a:spLocks noGrp="1"/>
          </p:cNvSpPr>
          <p:nvPr>
            <p:ph type="body" sz="quarter" idx="16"/>
          </p:nvPr>
        </p:nvSpPr>
        <p:spPr>
          <a:xfrm>
            <a:off x="1144528" y="3992637"/>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2" name="Text Placeholder 17">
            <a:extLst>
              <a:ext uri="{FF2B5EF4-FFF2-40B4-BE49-F238E27FC236}">
                <a16:creationId xmlns:a16="http://schemas.microsoft.com/office/drawing/2014/main" id="{EFF35093-CCA2-ABAA-FBB6-03256FB06BD9}"/>
              </a:ext>
            </a:extLst>
          </p:cNvPr>
          <p:cNvSpPr>
            <a:spLocks noGrp="1"/>
          </p:cNvSpPr>
          <p:nvPr>
            <p:ph type="body" sz="quarter" idx="17"/>
          </p:nvPr>
        </p:nvSpPr>
        <p:spPr>
          <a:xfrm>
            <a:off x="1144528" y="4775296"/>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21" name="Picture Placeholder 20">
            <a:extLst>
              <a:ext uri="{FF2B5EF4-FFF2-40B4-BE49-F238E27FC236}">
                <a16:creationId xmlns:a16="http://schemas.microsoft.com/office/drawing/2014/main" id="{1E8918F9-D4D2-6FB5-B4FD-8FB3A979A274}"/>
              </a:ext>
            </a:extLst>
          </p:cNvPr>
          <p:cNvSpPr>
            <a:spLocks noGrp="1"/>
          </p:cNvSpPr>
          <p:nvPr>
            <p:ph type="pic" sz="quarter" idx="14"/>
          </p:nvPr>
        </p:nvSpPr>
        <p:spPr>
          <a:xfrm>
            <a:off x="6437376" y="2002536"/>
            <a:ext cx="5120640" cy="3685032"/>
          </a:xfrm>
        </p:spPr>
        <p:txBody>
          <a:bodyPr/>
          <a:lstStyle/>
          <a:p>
            <a:r>
              <a:rPr lang="en-US"/>
              <a:t>Click icon to add picture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Tree>
    <p:extLst>
      <p:ext uri="{BB962C8B-B14F-4D97-AF65-F5344CB8AC3E}">
        <p14:creationId xmlns:p14="http://schemas.microsoft.com/office/powerpoint/2010/main" val="1679367959"/>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5AC3F0E-B550-5DF3-6FEE-B1EFAC15A05B}"/>
              </a:ext>
            </a:extLst>
          </p:cNvPr>
          <p:cNvSpPr/>
          <p:nvPr userDrawn="1"/>
        </p:nvSpPr>
        <p:spPr>
          <a:xfrm>
            <a:off x="5622727" y="3014462"/>
            <a:ext cx="642974" cy="642974"/>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17">
            <a:extLst>
              <a:ext uri="{FF2B5EF4-FFF2-40B4-BE49-F238E27FC236}">
                <a16:creationId xmlns:a16="http://schemas.microsoft.com/office/drawing/2014/main" id="{4B8B6206-1D28-8534-BE4D-6893F8FE67B7}"/>
              </a:ext>
            </a:extLst>
          </p:cNvPr>
          <p:cNvSpPr/>
          <p:nvPr userDrawn="1"/>
        </p:nvSpPr>
        <p:spPr>
          <a:xfrm>
            <a:off x="8484620" y="5988532"/>
            <a:ext cx="2953834" cy="883756"/>
          </a:xfrm>
          <a:custGeom>
            <a:avLst/>
            <a:gdLst>
              <a:gd name="connsiteX0" fmla="*/ 1476917 w 2953834"/>
              <a:gd name="connsiteY0" fmla="*/ 0 h 883756"/>
              <a:gd name="connsiteX1" fmla="*/ 2950639 w 2953834"/>
              <a:gd name="connsiteY1" fmla="*/ 877123 h 883756"/>
              <a:gd name="connsiteX2" fmla="*/ 2953834 w 2953834"/>
              <a:gd name="connsiteY2" fmla="*/ 883756 h 883756"/>
              <a:gd name="connsiteX3" fmla="*/ 0 w 2953834"/>
              <a:gd name="connsiteY3" fmla="*/ 883756 h 883756"/>
              <a:gd name="connsiteX4" fmla="*/ 3195 w 2953834"/>
              <a:gd name="connsiteY4" fmla="*/ 877123 h 883756"/>
              <a:gd name="connsiteX5" fmla="*/ 1476917 w 2953834"/>
              <a:gd name="connsiteY5" fmla="*/ 0 h 88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3834" h="883756">
                <a:moveTo>
                  <a:pt x="1476917" y="0"/>
                </a:moveTo>
                <a:cubicBezTo>
                  <a:pt x="2113290" y="0"/>
                  <a:pt x="2666825" y="354669"/>
                  <a:pt x="2950639" y="877123"/>
                </a:cubicBezTo>
                <a:lnTo>
                  <a:pt x="2953834" y="883756"/>
                </a:lnTo>
                <a:lnTo>
                  <a:pt x="0" y="883756"/>
                </a:lnTo>
                <a:lnTo>
                  <a:pt x="3195" y="877123"/>
                </a:lnTo>
                <a:cubicBezTo>
                  <a:pt x="287009" y="354669"/>
                  <a:pt x="840544" y="0"/>
                  <a:pt x="1476917"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Oval 10">
            <a:extLst>
              <a:ext uri="{FF2B5EF4-FFF2-40B4-BE49-F238E27FC236}">
                <a16:creationId xmlns:a16="http://schemas.microsoft.com/office/drawing/2014/main" id="{7F5405D2-9527-BA12-A7AC-4B93151CCBC5}"/>
              </a:ext>
            </a:extLst>
          </p:cNvPr>
          <p:cNvSpPr/>
          <p:nvPr userDrawn="1"/>
        </p:nvSpPr>
        <p:spPr>
          <a:xfrm>
            <a:off x="8484620" y="6069965"/>
            <a:ext cx="510053" cy="510053"/>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Freeform 10">
            <a:extLst>
              <a:ext uri="{FF2B5EF4-FFF2-40B4-BE49-F238E27FC236}">
                <a16:creationId xmlns:a16="http://schemas.microsoft.com/office/drawing/2014/main" id="{A0CC5EDC-49D4-6111-36CB-3C8A2D02A8DE}"/>
              </a:ext>
            </a:extLst>
          </p:cNvPr>
          <p:cNvSpPr/>
          <p:nvPr userDrawn="1"/>
        </p:nvSpPr>
        <p:spPr>
          <a:xfrm>
            <a:off x="0" y="0"/>
            <a:ext cx="6306096" cy="5630799"/>
          </a:xfrm>
          <a:custGeom>
            <a:avLst/>
            <a:gdLst>
              <a:gd name="connsiteX0" fmla="*/ 0 w 6306096"/>
              <a:gd name="connsiteY0" fmla="*/ 0 h 5630799"/>
              <a:gd name="connsiteX1" fmla="*/ 5864035 w 6306096"/>
              <a:gd name="connsiteY1" fmla="*/ 0 h 5630799"/>
              <a:gd name="connsiteX2" fmla="*/ 5927254 w 6306096"/>
              <a:gd name="connsiteY2" fmla="*/ 123434 h 5630799"/>
              <a:gd name="connsiteX3" fmla="*/ 6306096 w 6306096"/>
              <a:gd name="connsiteY3" fmla="*/ 1789009 h 5630799"/>
              <a:gd name="connsiteX4" fmla="*/ 2464306 w 6306096"/>
              <a:gd name="connsiteY4" fmla="*/ 5630799 h 5630799"/>
              <a:gd name="connsiteX5" fmla="*/ 20571 w 6306096"/>
              <a:gd name="connsiteY5" fmla="*/ 4753521 h 5630799"/>
              <a:gd name="connsiteX6" fmla="*/ 0 w 6306096"/>
              <a:gd name="connsiteY6" fmla="*/ 4734825 h 563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6096" h="5630799">
                <a:moveTo>
                  <a:pt x="0" y="0"/>
                </a:moveTo>
                <a:lnTo>
                  <a:pt x="5864035" y="0"/>
                </a:lnTo>
                <a:lnTo>
                  <a:pt x="5927254" y="123434"/>
                </a:lnTo>
                <a:cubicBezTo>
                  <a:pt x="6170039" y="627296"/>
                  <a:pt x="6306096" y="1192264"/>
                  <a:pt x="6306096" y="1789009"/>
                </a:cubicBezTo>
                <a:cubicBezTo>
                  <a:pt x="6306096" y="3910771"/>
                  <a:pt x="4586068" y="5630799"/>
                  <a:pt x="2464306" y="5630799"/>
                </a:cubicBezTo>
                <a:cubicBezTo>
                  <a:pt x="1536035" y="5630799"/>
                  <a:pt x="684659" y="5301575"/>
                  <a:pt x="20571" y="4753521"/>
                </a:cubicBezTo>
                <a:lnTo>
                  <a:pt x="0" y="4734825"/>
                </a:ln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endParaRPr lang="en-US" dirty="0"/>
          </a:p>
        </p:txBody>
      </p:sp>
      <p:sp>
        <p:nvSpPr>
          <p:cNvPr id="21" name="Picture Placeholder 20">
            <a:extLst>
              <a:ext uri="{FF2B5EF4-FFF2-40B4-BE49-F238E27FC236}">
                <a16:creationId xmlns:a16="http://schemas.microsoft.com/office/drawing/2014/main" id="{1E8918F9-D4D2-6FB5-B4FD-8FB3A979A274}"/>
              </a:ext>
            </a:extLst>
          </p:cNvPr>
          <p:cNvSpPr>
            <a:spLocks noGrp="1"/>
          </p:cNvSpPr>
          <p:nvPr>
            <p:ph type="pic" sz="quarter" idx="14"/>
          </p:nvPr>
        </p:nvSpPr>
        <p:spPr>
          <a:xfrm>
            <a:off x="6437376" y="2002536"/>
            <a:ext cx="5120640" cy="3685032"/>
          </a:xfrm>
        </p:spPr>
        <p:txBody>
          <a:bodyPr>
            <a:noAutofit/>
          </a:bodyPr>
          <a:lstStyle/>
          <a:p>
            <a:r>
              <a:rPr lang="en-US"/>
              <a:t>Click icon to add picture</a:t>
            </a:r>
            <a:endParaRPr lang="en-US" dirty="0"/>
          </a:p>
        </p:txBody>
      </p:sp>
      <p:sp>
        <p:nvSpPr>
          <p:cNvPr id="17" name="Content Placeholder 16">
            <a:extLst>
              <a:ext uri="{FF2B5EF4-FFF2-40B4-BE49-F238E27FC236}">
                <a16:creationId xmlns:a16="http://schemas.microsoft.com/office/drawing/2014/main" id="{F4DDC946-276A-D975-DF69-141E11E4CA64}"/>
              </a:ext>
            </a:extLst>
          </p:cNvPr>
          <p:cNvSpPr>
            <a:spLocks noGrp="1"/>
          </p:cNvSpPr>
          <p:nvPr>
            <p:ph sz="quarter" idx="15"/>
          </p:nvPr>
        </p:nvSpPr>
        <p:spPr>
          <a:xfrm>
            <a:off x="640080"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noAutofit/>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dirty="0"/>
          </a:p>
        </p:txBody>
      </p:sp>
    </p:spTree>
    <p:extLst>
      <p:ext uri="{BB962C8B-B14F-4D97-AF65-F5344CB8AC3E}">
        <p14:creationId xmlns:p14="http://schemas.microsoft.com/office/powerpoint/2010/main" val="911522990"/>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4" name="Freeform 14">
            <a:extLst>
              <a:ext uri="{FF2B5EF4-FFF2-40B4-BE49-F238E27FC236}">
                <a16:creationId xmlns:a16="http://schemas.microsoft.com/office/drawing/2014/main" id="{82D433C4-79DD-42C5-9147-9E5DDECB6624}"/>
              </a:ext>
            </a:extLst>
          </p:cNvPr>
          <p:cNvSpPr/>
          <p:nvPr userDrawn="1"/>
        </p:nvSpPr>
        <p:spPr>
          <a:xfrm>
            <a:off x="8544421" y="1377730"/>
            <a:ext cx="3658597" cy="5494558"/>
          </a:xfrm>
          <a:custGeom>
            <a:avLst/>
            <a:gdLst>
              <a:gd name="connsiteX0" fmla="*/ 3224347 w 3658597"/>
              <a:gd name="connsiteY0" fmla="*/ 0 h 5494558"/>
              <a:gd name="connsiteX1" fmla="*/ 3554018 w 3658597"/>
              <a:gd name="connsiteY1" fmla="*/ 16647 h 5494558"/>
              <a:gd name="connsiteX2" fmla="*/ 3658597 w 3658597"/>
              <a:gd name="connsiteY2" fmla="*/ 29936 h 5494558"/>
              <a:gd name="connsiteX3" fmla="*/ 3658597 w 3658597"/>
              <a:gd name="connsiteY3" fmla="*/ 5494558 h 5494558"/>
              <a:gd name="connsiteX4" fmla="*/ 935531 w 3658597"/>
              <a:gd name="connsiteY4" fmla="*/ 5494558 h 5494558"/>
              <a:gd name="connsiteX5" fmla="*/ 736284 w 3658597"/>
              <a:gd name="connsiteY5" fmla="*/ 5275331 h 5494558"/>
              <a:gd name="connsiteX6" fmla="*/ 0 w 3658597"/>
              <a:gd name="connsiteY6" fmla="*/ 3224347 h 5494558"/>
              <a:gd name="connsiteX7" fmla="*/ 3224347 w 3658597"/>
              <a:gd name="connsiteY7" fmla="*/ 0 h 549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8597" h="5494558">
                <a:moveTo>
                  <a:pt x="3224347" y="0"/>
                </a:moveTo>
                <a:cubicBezTo>
                  <a:pt x="3335644" y="0"/>
                  <a:pt x="3445625" y="5639"/>
                  <a:pt x="3554018" y="16647"/>
                </a:cubicBezTo>
                <a:lnTo>
                  <a:pt x="3658597" y="29936"/>
                </a:lnTo>
                <a:lnTo>
                  <a:pt x="3658597" y="5494558"/>
                </a:lnTo>
                <a:lnTo>
                  <a:pt x="935531" y="5494558"/>
                </a:lnTo>
                <a:lnTo>
                  <a:pt x="736284" y="5275331"/>
                </a:lnTo>
                <a:cubicBezTo>
                  <a:pt x="276312" y="4717974"/>
                  <a:pt x="0" y="4003429"/>
                  <a:pt x="0" y="3224347"/>
                </a:cubicBezTo>
                <a:cubicBezTo>
                  <a:pt x="0" y="1443589"/>
                  <a:pt x="1443589" y="0"/>
                  <a:pt x="3224347"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12">
            <a:extLst>
              <a:ext uri="{FF2B5EF4-FFF2-40B4-BE49-F238E27FC236}">
                <a16:creationId xmlns:a16="http://schemas.microsoft.com/office/drawing/2014/main" id="{B6078FDE-6CEC-993E-3339-544DEDA6AB82}"/>
              </a:ext>
            </a:extLst>
          </p:cNvPr>
          <p:cNvSpPr/>
          <p:nvPr userDrawn="1"/>
        </p:nvSpPr>
        <p:spPr>
          <a:xfrm>
            <a:off x="-11551" y="0"/>
            <a:ext cx="1175601" cy="1651285"/>
          </a:xfrm>
          <a:custGeom>
            <a:avLst/>
            <a:gdLst>
              <a:gd name="connsiteX0" fmla="*/ 0 w 1858209"/>
              <a:gd name="connsiteY0" fmla="*/ 0 h 2610096"/>
              <a:gd name="connsiteX1" fmla="*/ 1532533 w 1858209"/>
              <a:gd name="connsiteY1" fmla="*/ 0 h 2610096"/>
              <a:gd name="connsiteX2" fmla="*/ 1579125 w 1858209"/>
              <a:gd name="connsiteY2" fmla="*/ 62307 h 2610096"/>
              <a:gd name="connsiteX3" fmla="*/ 1858209 w 1858209"/>
              <a:gd name="connsiteY3" fmla="*/ 975965 h 2610096"/>
              <a:gd name="connsiteX4" fmla="*/ 224078 w 1858209"/>
              <a:gd name="connsiteY4" fmla="*/ 2610096 h 2610096"/>
              <a:gd name="connsiteX5" fmla="*/ 56998 w 1858209"/>
              <a:gd name="connsiteY5" fmla="*/ 2601659 h 2610096"/>
              <a:gd name="connsiteX6" fmla="*/ 0 w 1858209"/>
              <a:gd name="connsiteY6" fmla="*/ 2592960 h 26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8209" h="2610096">
                <a:moveTo>
                  <a:pt x="0" y="0"/>
                </a:moveTo>
                <a:lnTo>
                  <a:pt x="1532533" y="0"/>
                </a:lnTo>
                <a:lnTo>
                  <a:pt x="1579125" y="62307"/>
                </a:lnTo>
                <a:cubicBezTo>
                  <a:pt x="1755324" y="323116"/>
                  <a:pt x="1858209" y="637525"/>
                  <a:pt x="1858209" y="975965"/>
                </a:cubicBezTo>
                <a:cubicBezTo>
                  <a:pt x="1858209" y="1878471"/>
                  <a:pt x="1126584" y="2610096"/>
                  <a:pt x="224078" y="2610096"/>
                </a:cubicBezTo>
                <a:cubicBezTo>
                  <a:pt x="167671" y="2610096"/>
                  <a:pt x="111932" y="2607238"/>
                  <a:pt x="56998" y="2601659"/>
                </a:cubicBezTo>
                <a:lnTo>
                  <a:pt x="0" y="2592960"/>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Oval 11">
            <a:extLst>
              <a:ext uri="{FF2B5EF4-FFF2-40B4-BE49-F238E27FC236}">
                <a16:creationId xmlns:a16="http://schemas.microsoft.com/office/drawing/2014/main" id="{DE6A9E29-841B-F63A-A4FB-958C2A39A40A}"/>
              </a:ext>
            </a:extLst>
          </p:cNvPr>
          <p:cNvSpPr/>
          <p:nvPr userDrawn="1"/>
        </p:nvSpPr>
        <p:spPr>
          <a:xfrm>
            <a:off x="7897386" y="4880996"/>
            <a:ext cx="1499065" cy="1499065"/>
          </a:xfrm>
          <a:prstGeom prst="ellips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Oval 14">
            <a:extLst>
              <a:ext uri="{FF2B5EF4-FFF2-40B4-BE49-F238E27FC236}">
                <a16:creationId xmlns:a16="http://schemas.microsoft.com/office/drawing/2014/main" id="{541E8E1F-3A86-62FC-58AB-E196456B4583}"/>
              </a:ext>
            </a:extLst>
          </p:cNvPr>
          <p:cNvSpPr/>
          <p:nvPr userDrawn="1"/>
        </p:nvSpPr>
        <p:spPr>
          <a:xfrm>
            <a:off x="651124" y="1169282"/>
            <a:ext cx="389835" cy="38983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noAutofit/>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dirty="0"/>
          </a:p>
        </p:txBody>
      </p:sp>
      <p:sp>
        <p:nvSpPr>
          <p:cNvPr id="17" name="Content Placeholder 16">
            <a:extLst>
              <a:ext uri="{FF2B5EF4-FFF2-40B4-BE49-F238E27FC236}">
                <a16:creationId xmlns:a16="http://schemas.microsoft.com/office/drawing/2014/main" id="{F4DDC946-276A-D975-DF69-141E11E4CA64}"/>
              </a:ext>
            </a:extLst>
          </p:cNvPr>
          <p:cNvSpPr>
            <a:spLocks noGrp="1"/>
          </p:cNvSpPr>
          <p:nvPr>
            <p:ph sz="quarter" idx="15"/>
          </p:nvPr>
        </p:nvSpPr>
        <p:spPr>
          <a:xfrm>
            <a:off x="640080"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
        <p:nvSpPr>
          <p:cNvPr id="16" name="Content Placeholder 16">
            <a:extLst>
              <a:ext uri="{FF2B5EF4-FFF2-40B4-BE49-F238E27FC236}">
                <a16:creationId xmlns:a16="http://schemas.microsoft.com/office/drawing/2014/main" id="{09C5826C-6081-DF9F-2832-3E46BA58C61C}"/>
              </a:ext>
            </a:extLst>
          </p:cNvPr>
          <p:cNvSpPr>
            <a:spLocks noGrp="1"/>
          </p:cNvSpPr>
          <p:nvPr>
            <p:ph sz="quarter" idx="16"/>
          </p:nvPr>
        </p:nvSpPr>
        <p:spPr>
          <a:xfrm>
            <a:off x="6419088"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147544300"/>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s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EA15E1F6-FCC0-B1B8-8F0A-02FAAB3F0D1E}"/>
              </a:ext>
            </a:extLst>
          </p:cNvPr>
          <p:cNvSpPr/>
          <p:nvPr userDrawn="1"/>
        </p:nvSpPr>
        <p:spPr>
          <a:xfrm>
            <a:off x="9965453" y="5422957"/>
            <a:ext cx="600979" cy="600979"/>
          </a:xfrm>
          <a:prstGeom prst="ellipse">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7">
            <a:extLst>
              <a:ext uri="{FF2B5EF4-FFF2-40B4-BE49-F238E27FC236}">
                <a16:creationId xmlns:a16="http://schemas.microsoft.com/office/drawing/2014/main" id="{8A0AB697-65DD-D82E-FD2B-BB10E141E719}"/>
              </a:ext>
            </a:extLst>
          </p:cNvPr>
          <p:cNvSpPr/>
          <p:nvPr userDrawn="1"/>
        </p:nvSpPr>
        <p:spPr>
          <a:xfrm>
            <a:off x="0" y="684941"/>
            <a:ext cx="5739305" cy="6173059"/>
          </a:xfrm>
          <a:custGeom>
            <a:avLst/>
            <a:gdLst>
              <a:gd name="connsiteX0" fmla="*/ 2105216 w 5739305"/>
              <a:gd name="connsiteY0" fmla="*/ 0 h 6173059"/>
              <a:gd name="connsiteX1" fmla="*/ 5739305 w 5739305"/>
              <a:gd name="connsiteY1" fmla="*/ 3634089 h 6173059"/>
              <a:gd name="connsiteX2" fmla="*/ 4909456 w 5739305"/>
              <a:gd name="connsiteY2" fmla="*/ 5945707 h 6173059"/>
              <a:gd name="connsiteX3" fmla="*/ 4702825 w 5739305"/>
              <a:gd name="connsiteY3" fmla="*/ 6173059 h 6173059"/>
              <a:gd name="connsiteX4" fmla="*/ 0 w 5739305"/>
              <a:gd name="connsiteY4" fmla="*/ 6173059 h 6173059"/>
              <a:gd name="connsiteX5" fmla="*/ 0 w 5739305"/>
              <a:gd name="connsiteY5" fmla="*/ 675505 h 6173059"/>
              <a:gd name="connsiteX6" fmla="*/ 73362 w 5739305"/>
              <a:gd name="connsiteY6" fmla="*/ 620646 h 6173059"/>
              <a:gd name="connsiteX7" fmla="*/ 2105216 w 5739305"/>
              <a:gd name="connsiteY7" fmla="*/ 0 h 617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9305" h="6173059">
                <a:moveTo>
                  <a:pt x="2105216" y="0"/>
                </a:moveTo>
                <a:cubicBezTo>
                  <a:pt x="4112268" y="0"/>
                  <a:pt x="5739305" y="1627037"/>
                  <a:pt x="5739305" y="3634089"/>
                </a:cubicBezTo>
                <a:cubicBezTo>
                  <a:pt x="5739305" y="4512174"/>
                  <a:pt x="5427880" y="5317522"/>
                  <a:pt x="4909456" y="5945707"/>
                </a:cubicBezTo>
                <a:lnTo>
                  <a:pt x="4702825" y="6173059"/>
                </a:lnTo>
                <a:lnTo>
                  <a:pt x="0" y="6173059"/>
                </a:lnTo>
                <a:lnTo>
                  <a:pt x="0" y="675505"/>
                </a:lnTo>
                <a:lnTo>
                  <a:pt x="73362" y="620646"/>
                </a:lnTo>
                <a:cubicBezTo>
                  <a:pt x="653367" y="228802"/>
                  <a:pt x="1352572" y="0"/>
                  <a:pt x="2105216" y="0"/>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Oval 38">
            <a:extLst>
              <a:ext uri="{FF2B5EF4-FFF2-40B4-BE49-F238E27FC236}">
                <a16:creationId xmlns:a16="http://schemas.microsoft.com/office/drawing/2014/main" id="{6DF637CE-F1AA-EB3D-67EB-815F56FFB509}"/>
              </a:ext>
            </a:extLst>
          </p:cNvPr>
          <p:cNvSpPr/>
          <p:nvPr userDrawn="1"/>
        </p:nvSpPr>
        <p:spPr>
          <a:xfrm>
            <a:off x="3500869" y="447695"/>
            <a:ext cx="1499065" cy="1499065"/>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C7F2D7-0500-18AD-893F-3BFF96B94526}"/>
              </a:ext>
            </a:extLst>
          </p:cNvPr>
          <p:cNvSpPr/>
          <p:nvPr userDrawn="1"/>
        </p:nvSpPr>
        <p:spPr>
          <a:xfrm>
            <a:off x="6412386" y="1273861"/>
            <a:ext cx="5149695" cy="4264053"/>
          </a:xfrm>
          <a:prstGeom prst="rect">
            <a:avLst/>
          </a:prstGeom>
          <a:solidFill>
            <a:schemeClr val="bg1"/>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
        <p:nvSpPr>
          <p:cNvPr id="18" name="Text Placeholder 17">
            <a:extLst>
              <a:ext uri="{FF2B5EF4-FFF2-40B4-BE49-F238E27FC236}">
                <a16:creationId xmlns:a16="http://schemas.microsoft.com/office/drawing/2014/main" id="{C1550097-BD5F-E98D-20E3-A22C0C0388E5}"/>
              </a:ext>
            </a:extLst>
          </p:cNvPr>
          <p:cNvSpPr>
            <a:spLocks noGrp="1"/>
          </p:cNvSpPr>
          <p:nvPr>
            <p:ph type="body" sz="quarter" idx="11"/>
          </p:nvPr>
        </p:nvSpPr>
        <p:spPr>
          <a:xfrm>
            <a:off x="7155536" y="1605845"/>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0" name="Text Placeholder 17">
            <a:extLst>
              <a:ext uri="{FF2B5EF4-FFF2-40B4-BE49-F238E27FC236}">
                <a16:creationId xmlns:a16="http://schemas.microsoft.com/office/drawing/2014/main" id="{D366D221-FD48-C909-F65B-085F44205EBB}"/>
              </a:ext>
            </a:extLst>
          </p:cNvPr>
          <p:cNvSpPr>
            <a:spLocks noGrp="1"/>
          </p:cNvSpPr>
          <p:nvPr>
            <p:ph type="body" sz="quarter" idx="15"/>
          </p:nvPr>
        </p:nvSpPr>
        <p:spPr>
          <a:xfrm>
            <a:off x="7155536" y="2373903"/>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1" name="Text Placeholder 17">
            <a:extLst>
              <a:ext uri="{FF2B5EF4-FFF2-40B4-BE49-F238E27FC236}">
                <a16:creationId xmlns:a16="http://schemas.microsoft.com/office/drawing/2014/main" id="{9BD84418-94A8-777A-FEF5-E2B3E93F44C2}"/>
              </a:ext>
            </a:extLst>
          </p:cNvPr>
          <p:cNvSpPr>
            <a:spLocks noGrp="1"/>
          </p:cNvSpPr>
          <p:nvPr>
            <p:ph type="body" sz="quarter" idx="16"/>
          </p:nvPr>
        </p:nvSpPr>
        <p:spPr>
          <a:xfrm>
            <a:off x="7155536" y="3144171"/>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2" name="Text Placeholder 17">
            <a:extLst>
              <a:ext uri="{FF2B5EF4-FFF2-40B4-BE49-F238E27FC236}">
                <a16:creationId xmlns:a16="http://schemas.microsoft.com/office/drawing/2014/main" id="{EFF35093-CCA2-ABAA-FBB6-03256FB06BD9}"/>
              </a:ext>
            </a:extLst>
          </p:cNvPr>
          <p:cNvSpPr>
            <a:spLocks noGrp="1"/>
          </p:cNvSpPr>
          <p:nvPr>
            <p:ph type="body" sz="quarter" idx="17"/>
          </p:nvPr>
        </p:nvSpPr>
        <p:spPr>
          <a:xfrm>
            <a:off x="7155536" y="3926830"/>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grpSp>
        <p:nvGrpSpPr>
          <p:cNvPr id="4" name="Group 3">
            <a:extLst>
              <a:ext uri="{FF2B5EF4-FFF2-40B4-BE49-F238E27FC236}">
                <a16:creationId xmlns:a16="http://schemas.microsoft.com/office/drawing/2014/main" id="{E93D01B9-382B-1FFC-B0E8-50A5B1AA53F2}"/>
              </a:ext>
            </a:extLst>
          </p:cNvPr>
          <p:cNvGrpSpPr/>
          <p:nvPr userDrawn="1"/>
        </p:nvGrpSpPr>
        <p:grpSpPr>
          <a:xfrm>
            <a:off x="7155536" y="2000952"/>
            <a:ext cx="3844355" cy="3094988"/>
            <a:chOff x="6448201" y="2832180"/>
            <a:chExt cx="4489704" cy="2901696"/>
          </a:xfrm>
        </p:grpSpPr>
        <p:cxnSp>
          <p:nvCxnSpPr>
            <p:cNvPr id="5" name="Straight Connector 4">
              <a:extLst>
                <a:ext uri="{FF2B5EF4-FFF2-40B4-BE49-F238E27FC236}">
                  <a16:creationId xmlns:a16="http://schemas.microsoft.com/office/drawing/2014/main" id="{2DE06067-B8E1-70ED-D2D3-44CF8CDCDA07}"/>
                </a:ext>
              </a:extLst>
            </p:cNvPr>
            <p:cNvCxnSpPr>
              <a:cxnSpLocks/>
            </p:cNvCxnSpPr>
            <p:nvPr/>
          </p:nvCxnSpPr>
          <p:spPr>
            <a:xfrm>
              <a:off x="6448201" y="283218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30DAD0A-6F95-3AC2-7012-1BFF86880C36}"/>
                </a:ext>
              </a:extLst>
            </p:cNvPr>
            <p:cNvCxnSpPr>
              <a:cxnSpLocks/>
            </p:cNvCxnSpPr>
            <p:nvPr/>
          </p:nvCxnSpPr>
          <p:spPr>
            <a:xfrm>
              <a:off x="6448201" y="353322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8BE1B0-4E81-D3BC-6252-7981ADD19C22}"/>
                </a:ext>
              </a:extLst>
            </p:cNvPr>
            <p:cNvCxnSpPr>
              <a:cxnSpLocks/>
            </p:cNvCxnSpPr>
            <p:nvPr/>
          </p:nvCxnSpPr>
          <p:spPr>
            <a:xfrm>
              <a:off x="6448201" y="423426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02BDCE-1B33-A927-9656-8B1F13D3E546}"/>
                </a:ext>
              </a:extLst>
            </p:cNvPr>
            <p:cNvCxnSpPr>
              <a:cxnSpLocks/>
            </p:cNvCxnSpPr>
            <p:nvPr/>
          </p:nvCxnSpPr>
          <p:spPr>
            <a:xfrm>
              <a:off x="6454297" y="4971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0822DF-56EF-F16B-1D58-9C3EAC7944A0}"/>
                </a:ext>
              </a:extLst>
            </p:cNvPr>
            <p:cNvCxnSpPr>
              <a:cxnSpLocks/>
            </p:cNvCxnSpPr>
            <p:nvPr/>
          </p:nvCxnSpPr>
          <p:spPr>
            <a:xfrm>
              <a:off x="6460393" y="5733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7" name="Content Placeholder 2">
            <a:extLst>
              <a:ext uri="{FF2B5EF4-FFF2-40B4-BE49-F238E27FC236}">
                <a16:creationId xmlns:a16="http://schemas.microsoft.com/office/drawing/2014/main" id="{B70A54A3-3D1B-FF08-2460-114DA5BF6D5A}"/>
              </a:ext>
            </a:extLst>
          </p:cNvPr>
          <p:cNvSpPr txBox="1">
            <a:spLocks/>
          </p:cNvSpPr>
          <p:nvPr userDrawn="1"/>
        </p:nvSpPr>
        <p:spPr>
          <a:xfrm>
            <a:off x="6812124" y="1474457"/>
            <a:ext cx="4187767" cy="4065646"/>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1.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2.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3.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4.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5.</a:t>
            </a:r>
          </a:p>
        </p:txBody>
      </p:sp>
      <p:sp>
        <p:nvSpPr>
          <p:cNvPr id="28" name="Text Placeholder 17">
            <a:extLst>
              <a:ext uri="{FF2B5EF4-FFF2-40B4-BE49-F238E27FC236}">
                <a16:creationId xmlns:a16="http://schemas.microsoft.com/office/drawing/2014/main" id="{6FF71D66-09F6-C545-173C-E4918A91F006}"/>
              </a:ext>
            </a:extLst>
          </p:cNvPr>
          <p:cNvSpPr>
            <a:spLocks noGrp="1"/>
          </p:cNvSpPr>
          <p:nvPr>
            <p:ph type="body" sz="quarter" idx="18"/>
          </p:nvPr>
        </p:nvSpPr>
        <p:spPr>
          <a:xfrm>
            <a:off x="7155536" y="4693042"/>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pic>
        <p:nvPicPr>
          <p:cNvPr id="37" name="Picture Placeholder 10">
            <a:extLst>
              <a:ext uri="{FF2B5EF4-FFF2-40B4-BE49-F238E27FC236}">
                <a16:creationId xmlns:a16="http://schemas.microsoft.com/office/drawing/2014/main" id="{670B5801-42BD-259B-180E-B4706551C0A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10406331" y="598826"/>
            <a:ext cx="2384497" cy="1186841"/>
          </a:xfrm>
          <a:prstGeom prst="rect">
            <a:avLst/>
          </a:prstGeom>
          <a:noFill/>
          <a:effectLst>
            <a:outerShdw blurRad="66753" dist="39609" dir="12780000" sx="101109" sy="101109" algn="t" rotWithShape="0">
              <a:prstClr val="black">
                <a:alpha val="17409"/>
              </a:prstClr>
            </a:outerShdw>
          </a:effectLst>
        </p:spPr>
      </p:pic>
    </p:spTree>
    <p:extLst>
      <p:ext uri="{BB962C8B-B14F-4D97-AF65-F5344CB8AC3E}">
        <p14:creationId xmlns:p14="http://schemas.microsoft.com/office/powerpoint/2010/main" val="2078635403"/>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22">
            <a:extLst>
              <a:ext uri="{FF2B5EF4-FFF2-40B4-BE49-F238E27FC236}">
                <a16:creationId xmlns:a16="http://schemas.microsoft.com/office/drawing/2014/main" id="{CCB0938D-C7B4-782B-BFAF-F503DE1CAEF0}"/>
              </a:ext>
            </a:extLst>
          </p:cNvPr>
          <p:cNvSpPr/>
          <p:nvPr userDrawn="1"/>
        </p:nvSpPr>
        <p:spPr>
          <a:xfrm>
            <a:off x="-14287" y="4334114"/>
            <a:ext cx="1149441" cy="1499066"/>
          </a:xfrm>
          <a:custGeom>
            <a:avLst/>
            <a:gdLst>
              <a:gd name="connsiteX0" fmla="*/ 399908 w 1149441"/>
              <a:gd name="connsiteY0" fmla="*/ 0 h 1499066"/>
              <a:gd name="connsiteX1" fmla="*/ 1149441 w 1149441"/>
              <a:gd name="connsiteY1" fmla="*/ 749533 h 1499066"/>
              <a:gd name="connsiteX2" fmla="*/ 399908 w 1149441"/>
              <a:gd name="connsiteY2" fmla="*/ 1499066 h 1499066"/>
              <a:gd name="connsiteX3" fmla="*/ 108156 w 1149441"/>
              <a:gd name="connsiteY3" fmla="*/ 1440164 h 1499066"/>
              <a:gd name="connsiteX4" fmla="*/ 0 w 1149441"/>
              <a:gd name="connsiteY4" fmla="*/ 1381459 h 1499066"/>
              <a:gd name="connsiteX5" fmla="*/ 0 w 1149441"/>
              <a:gd name="connsiteY5" fmla="*/ 117607 h 1499066"/>
              <a:gd name="connsiteX6" fmla="*/ 108156 w 1149441"/>
              <a:gd name="connsiteY6" fmla="*/ 58902 h 1499066"/>
              <a:gd name="connsiteX7" fmla="*/ 399908 w 1149441"/>
              <a:gd name="connsiteY7" fmla="*/ 0 h 149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9441" h="1499066">
                <a:moveTo>
                  <a:pt x="399908" y="0"/>
                </a:moveTo>
                <a:cubicBezTo>
                  <a:pt x="813864" y="0"/>
                  <a:pt x="1149441" y="335577"/>
                  <a:pt x="1149441" y="749533"/>
                </a:cubicBezTo>
                <a:cubicBezTo>
                  <a:pt x="1149441" y="1163489"/>
                  <a:pt x="813864" y="1499066"/>
                  <a:pt x="399908" y="1499066"/>
                </a:cubicBezTo>
                <a:cubicBezTo>
                  <a:pt x="296419" y="1499066"/>
                  <a:pt x="197829" y="1478093"/>
                  <a:pt x="108156" y="1440164"/>
                </a:cubicBezTo>
                <a:lnTo>
                  <a:pt x="0" y="1381459"/>
                </a:lnTo>
                <a:lnTo>
                  <a:pt x="0" y="117607"/>
                </a:lnTo>
                <a:lnTo>
                  <a:pt x="108156" y="58902"/>
                </a:lnTo>
                <a:cubicBezTo>
                  <a:pt x="197829" y="20974"/>
                  <a:pt x="296419" y="0"/>
                  <a:pt x="399908"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9">
            <a:extLst>
              <a:ext uri="{FF2B5EF4-FFF2-40B4-BE49-F238E27FC236}">
                <a16:creationId xmlns:a16="http://schemas.microsoft.com/office/drawing/2014/main" id="{27AD3143-C49E-0951-0DB8-A9ABF0AB7E13}"/>
              </a:ext>
            </a:extLst>
          </p:cNvPr>
          <p:cNvSpPr/>
          <p:nvPr userDrawn="1"/>
        </p:nvSpPr>
        <p:spPr>
          <a:xfrm>
            <a:off x="6018661" y="-1535"/>
            <a:ext cx="6184356" cy="5906209"/>
          </a:xfrm>
          <a:custGeom>
            <a:avLst/>
            <a:gdLst>
              <a:gd name="connsiteX0" fmla="*/ 605352 w 6184356"/>
              <a:gd name="connsiteY0" fmla="*/ 0 h 5906209"/>
              <a:gd name="connsiteX1" fmla="*/ 6184356 w 6184356"/>
              <a:gd name="connsiteY1" fmla="*/ 0 h 5906209"/>
              <a:gd name="connsiteX2" fmla="*/ 6184356 w 6184356"/>
              <a:gd name="connsiteY2" fmla="*/ 5104584 h 5906209"/>
              <a:gd name="connsiteX3" fmla="*/ 5989771 w 6184356"/>
              <a:gd name="connsiteY3" fmla="*/ 5250092 h 5906209"/>
              <a:gd name="connsiteX4" fmla="*/ 3841790 w 6184356"/>
              <a:gd name="connsiteY4" fmla="*/ 5906209 h 5906209"/>
              <a:gd name="connsiteX5" fmla="*/ 0 w 6184356"/>
              <a:gd name="connsiteY5" fmla="*/ 2064419 h 5906209"/>
              <a:gd name="connsiteX6" fmla="*/ 463684 w 6184356"/>
              <a:gd name="connsiteY6" fmla="*/ 233194 h 590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84356" h="5906209">
                <a:moveTo>
                  <a:pt x="605352" y="0"/>
                </a:moveTo>
                <a:lnTo>
                  <a:pt x="6184356" y="0"/>
                </a:lnTo>
                <a:lnTo>
                  <a:pt x="6184356" y="5104584"/>
                </a:lnTo>
                <a:lnTo>
                  <a:pt x="5989771" y="5250092"/>
                </a:lnTo>
                <a:cubicBezTo>
                  <a:pt x="5376618" y="5664330"/>
                  <a:pt x="4637451" y="5906209"/>
                  <a:pt x="3841790" y="5906209"/>
                </a:cubicBezTo>
                <a:cubicBezTo>
                  <a:pt x="1720028" y="5906209"/>
                  <a:pt x="0" y="4186181"/>
                  <a:pt x="0" y="2064419"/>
                </a:cubicBezTo>
                <a:cubicBezTo>
                  <a:pt x="0" y="1401369"/>
                  <a:pt x="167972" y="777550"/>
                  <a:pt x="463684" y="23319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solidFill>
            </a:endParaRPr>
          </a:p>
        </p:txBody>
      </p:sp>
      <p:pic>
        <p:nvPicPr>
          <p:cNvPr id="16" name="Picture Placeholder 10">
            <a:extLst>
              <a:ext uri="{FF2B5EF4-FFF2-40B4-BE49-F238E27FC236}">
                <a16:creationId xmlns:a16="http://schemas.microsoft.com/office/drawing/2014/main" id="{354EAA14-8DA6-82B8-268B-6AC90131138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2964226" y="-5834"/>
            <a:ext cx="2384497" cy="1186841"/>
          </a:xfrm>
          <a:prstGeom prst="rect">
            <a:avLst/>
          </a:prstGeom>
          <a:noFill/>
          <a:effectLst>
            <a:outerShdw blurRad="66753" dist="39609" dir="12780000" sx="101109" sy="101109" algn="t" rotWithShape="0">
              <a:prstClr val="black">
                <a:alpha val="17409"/>
              </a:prstClr>
            </a:outerShdw>
          </a:effectLst>
        </p:spPr>
      </p:pic>
      <p:sp>
        <p:nvSpPr>
          <p:cNvPr id="22" name="Oval 21">
            <a:extLst>
              <a:ext uri="{FF2B5EF4-FFF2-40B4-BE49-F238E27FC236}">
                <a16:creationId xmlns:a16="http://schemas.microsoft.com/office/drawing/2014/main" id="{91F142C3-F309-0D74-D5C5-3EAB19D43031}"/>
              </a:ext>
            </a:extLst>
          </p:cNvPr>
          <p:cNvSpPr/>
          <p:nvPr userDrawn="1"/>
        </p:nvSpPr>
        <p:spPr>
          <a:xfrm>
            <a:off x="5689666" y="1067784"/>
            <a:ext cx="635955" cy="63595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
        <p:nvSpPr>
          <p:cNvPr id="23" name="Content Placeholder 16">
            <a:extLst>
              <a:ext uri="{FF2B5EF4-FFF2-40B4-BE49-F238E27FC236}">
                <a16:creationId xmlns:a16="http://schemas.microsoft.com/office/drawing/2014/main" id="{A56C6565-B97C-5C01-FA9D-8CF1B20447E2}"/>
              </a:ext>
            </a:extLst>
          </p:cNvPr>
          <p:cNvSpPr>
            <a:spLocks noGrp="1"/>
          </p:cNvSpPr>
          <p:nvPr>
            <p:ph sz="quarter" idx="16"/>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146778155"/>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2">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4" name="Freeform 13">
            <a:extLst>
              <a:ext uri="{FF2B5EF4-FFF2-40B4-BE49-F238E27FC236}">
                <a16:creationId xmlns:a16="http://schemas.microsoft.com/office/drawing/2014/main" id="{3444D42C-1BDD-684F-2ED7-CBF2B31FA0BD}"/>
              </a:ext>
            </a:extLst>
          </p:cNvPr>
          <p:cNvSpPr/>
          <p:nvPr userDrawn="1"/>
        </p:nvSpPr>
        <p:spPr>
          <a:xfrm>
            <a:off x="0" y="-11017"/>
            <a:ext cx="5797960" cy="5177077"/>
          </a:xfrm>
          <a:custGeom>
            <a:avLst/>
            <a:gdLst>
              <a:gd name="connsiteX0" fmla="*/ 0 w 6306096"/>
              <a:gd name="connsiteY0" fmla="*/ 0 h 5630799"/>
              <a:gd name="connsiteX1" fmla="*/ 5864035 w 6306096"/>
              <a:gd name="connsiteY1" fmla="*/ 0 h 5630799"/>
              <a:gd name="connsiteX2" fmla="*/ 5927254 w 6306096"/>
              <a:gd name="connsiteY2" fmla="*/ 123434 h 5630799"/>
              <a:gd name="connsiteX3" fmla="*/ 6306096 w 6306096"/>
              <a:gd name="connsiteY3" fmla="*/ 1789009 h 5630799"/>
              <a:gd name="connsiteX4" fmla="*/ 2464306 w 6306096"/>
              <a:gd name="connsiteY4" fmla="*/ 5630799 h 5630799"/>
              <a:gd name="connsiteX5" fmla="*/ 20571 w 6306096"/>
              <a:gd name="connsiteY5" fmla="*/ 4753521 h 5630799"/>
              <a:gd name="connsiteX6" fmla="*/ 0 w 6306096"/>
              <a:gd name="connsiteY6" fmla="*/ 4734825 h 563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6096" h="5630799">
                <a:moveTo>
                  <a:pt x="0" y="0"/>
                </a:moveTo>
                <a:lnTo>
                  <a:pt x="5864035" y="0"/>
                </a:lnTo>
                <a:lnTo>
                  <a:pt x="5927254" y="123434"/>
                </a:lnTo>
                <a:cubicBezTo>
                  <a:pt x="6170039" y="627296"/>
                  <a:pt x="6306096" y="1192264"/>
                  <a:pt x="6306096" y="1789009"/>
                </a:cubicBezTo>
                <a:cubicBezTo>
                  <a:pt x="6306096" y="3910771"/>
                  <a:pt x="4586068" y="5630799"/>
                  <a:pt x="2464306" y="5630799"/>
                </a:cubicBezTo>
                <a:cubicBezTo>
                  <a:pt x="1536035" y="5630799"/>
                  <a:pt x="684659" y="5301575"/>
                  <a:pt x="20571" y="4753521"/>
                </a:cubicBezTo>
                <a:lnTo>
                  <a:pt x="0" y="4734825"/>
                </a:ln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Oval 5">
            <a:extLst>
              <a:ext uri="{FF2B5EF4-FFF2-40B4-BE49-F238E27FC236}">
                <a16:creationId xmlns:a16="http://schemas.microsoft.com/office/drawing/2014/main" id="{2B266F6B-F29A-5957-62EB-27F8C2FAEB4C}"/>
              </a:ext>
            </a:extLst>
          </p:cNvPr>
          <p:cNvSpPr/>
          <p:nvPr userDrawn="1"/>
        </p:nvSpPr>
        <p:spPr>
          <a:xfrm>
            <a:off x="5282616" y="378865"/>
            <a:ext cx="813384" cy="813384"/>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10">
            <a:extLst>
              <a:ext uri="{FF2B5EF4-FFF2-40B4-BE49-F238E27FC236}">
                <a16:creationId xmlns:a16="http://schemas.microsoft.com/office/drawing/2014/main" id="{C18B912F-D300-065E-2807-E2EA07EBA5B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263206" y="5671159"/>
            <a:ext cx="2384497" cy="1186841"/>
          </a:xfrm>
          <a:prstGeom prst="rect">
            <a:avLst/>
          </a:prstGeom>
          <a:noFill/>
          <a:effectLst>
            <a:outerShdw blurRad="66753" dist="39609" dir="12780000" sx="101109" sy="101109" algn="t" rotWithShape="0">
              <a:prstClr val="black">
                <a:alpha val="17409"/>
              </a:prstClr>
            </a:outerShdw>
          </a:effectLst>
        </p:spPr>
      </p:pic>
      <p:sp>
        <p:nvSpPr>
          <p:cNvPr id="13" name="Oval 12">
            <a:extLst>
              <a:ext uri="{FF2B5EF4-FFF2-40B4-BE49-F238E27FC236}">
                <a16:creationId xmlns:a16="http://schemas.microsoft.com/office/drawing/2014/main" id="{10AC709F-F9A3-D8F0-A42E-A2C94191DFC0}"/>
              </a:ext>
            </a:extLst>
          </p:cNvPr>
          <p:cNvSpPr/>
          <p:nvPr userDrawn="1"/>
        </p:nvSpPr>
        <p:spPr>
          <a:xfrm>
            <a:off x="6875619" y="5909834"/>
            <a:ext cx="397747" cy="397747"/>
          </a:xfrm>
          <a:prstGeom prst="ellipse">
            <a:avLst/>
          </a:prstGeom>
          <a:solidFill>
            <a:schemeClr val="accent6">
              <a:alpha val="3033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
        <p:nvSpPr>
          <p:cNvPr id="23" name="Content Placeholder 16">
            <a:extLst>
              <a:ext uri="{FF2B5EF4-FFF2-40B4-BE49-F238E27FC236}">
                <a16:creationId xmlns:a16="http://schemas.microsoft.com/office/drawing/2014/main" id="{A56C6565-B97C-5C01-FA9D-8CF1B20447E2}"/>
              </a:ext>
            </a:extLst>
          </p:cNvPr>
          <p:cNvSpPr>
            <a:spLocks noGrp="1"/>
          </p:cNvSpPr>
          <p:nvPr>
            <p:ph sz="quarter" idx="16"/>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78035142"/>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a:extLst>
              <a:ext uri="{FF2B5EF4-FFF2-40B4-BE49-F238E27FC236}">
                <a16:creationId xmlns:a16="http://schemas.microsoft.com/office/drawing/2014/main" id="{B85198C3-2E2B-8874-B190-913F6956F27F}"/>
              </a:ext>
            </a:extLst>
          </p:cNvPr>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1">
            <a:extLst>
              <a:ext uri="{FF2B5EF4-FFF2-40B4-BE49-F238E27FC236}">
                <a16:creationId xmlns:a16="http://schemas.microsoft.com/office/drawing/2014/main" id="{9C80863B-5076-EB08-18A2-8E31F090A5C9}"/>
              </a:ext>
            </a:extLst>
          </p:cNvPr>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23">
            <a:extLst>
              <a:ext uri="{FF2B5EF4-FFF2-40B4-BE49-F238E27FC236}">
                <a16:creationId xmlns:a16="http://schemas.microsoft.com/office/drawing/2014/main" id="{BDD0B550-942E-F4E9-B09A-16F6C4F00DE0}"/>
              </a:ext>
            </a:extLst>
          </p:cNvPr>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Oval 14">
            <a:extLst>
              <a:ext uri="{FF2B5EF4-FFF2-40B4-BE49-F238E27FC236}">
                <a16:creationId xmlns:a16="http://schemas.microsoft.com/office/drawing/2014/main" id="{B00450AD-469A-81EC-8D58-093490CDE6F4}"/>
              </a:ext>
            </a:extLst>
          </p:cNvPr>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
        <p:nvSpPr>
          <p:cNvPr id="23" name="Content Placeholder 16">
            <a:extLst>
              <a:ext uri="{FF2B5EF4-FFF2-40B4-BE49-F238E27FC236}">
                <a16:creationId xmlns:a16="http://schemas.microsoft.com/office/drawing/2014/main" id="{A56C6565-B97C-5C01-FA9D-8CF1B20447E2}"/>
              </a:ext>
            </a:extLst>
          </p:cNvPr>
          <p:cNvSpPr>
            <a:spLocks noGrp="1"/>
          </p:cNvSpPr>
          <p:nvPr>
            <p:ph sz="quarter" idx="16"/>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028744830"/>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539496" y="6126480"/>
            <a:ext cx="4114800" cy="365125"/>
          </a:xfrm>
          <a:prstGeom prst="rect">
            <a:avLst/>
          </a:prstGeom>
        </p:spPr>
        <p:txBody>
          <a:bodyPr vert="horz" lIns="91440" tIns="45720" rIns="91440" bIns="45720" rtlCol="0" anchor="ctr">
            <a:noAutofit/>
          </a:bodyPr>
          <a:lstStyle>
            <a:lvl1pPr algn="l">
              <a:defRPr sz="1400" baseline="0">
                <a:solidFill>
                  <a:schemeClr val="bg2">
                    <a:lumMod val="50000"/>
                  </a:schemeClr>
                </a:solidFill>
              </a:defRPr>
            </a:lvl1pPr>
          </a:lstStyle>
          <a:p>
            <a:endParaRPr lang="en-US" dirty="0"/>
          </a:p>
        </p:txBody>
      </p:sp>
      <p:sp>
        <p:nvSpPr>
          <p:cNvPr id="6" name="Slide Number Placeholder 5"/>
          <p:cNvSpPr>
            <a:spLocks noGrp="1"/>
          </p:cNvSpPr>
          <p:nvPr>
            <p:ph type="sldNum" sz="quarter" idx="4"/>
          </p:nvPr>
        </p:nvSpPr>
        <p:spPr>
          <a:xfrm>
            <a:off x="8897112" y="6190487"/>
            <a:ext cx="2743200" cy="365760"/>
          </a:xfrm>
          <a:prstGeom prst="rect">
            <a:avLst/>
          </a:prstGeom>
        </p:spPr>
        <p:txBody>
          <a:bodyPr vert="horz" lIns="91440" tIns="45720" rIns="91440" bIns="45720" rtlCol="0" anchor="ctr">
            <a:noAutofit/>
          </a:bodyPr>
          <a:lstStyle>
            <a:lvl1pPr algn="r">
              <a:defRPr sz="1200" baseline="0">
                <a:solidFill>
                  <a:schemeClr val="tx1">
                    <a:lumMod val="65000"/>
                    <a:lumOff val="35000"/>
                  </a:schemeClr>
                </a:solidFill>
              </a:defRPr>
            </a:lvl1pPr>
          </a:lstStyle>
          <a:p>
            <a:fld id="{D1BC2EDA-D519-4F34-BF3F-BFFF500F4B03}" type="slidenum">
              <a:rPr lang="en-US" smtClean="0"/>
              <a:t>‹#›</a:t>
            </a:fld>
            <a:endParaRPr lang="en-US" dirty="0"/>
          </a:p>
        </p:txBody>
      </p:sp>
    </p:spTree>
    <p:extLst>
      <p:ext uri="{BB962C8B-B14F-4D97-AF65-F5344CB8AC3E}">
        <p14:creationId xmlns:p14="http://schemas.microsoft.com/office/powerpoint/2010/main" val="2240362562"/>
      </p:ext>
    </p:extLst>
  </p:cSld>
  <p:clrMap bg1="lt1" tx1="dk1" bg2="lt2" tx2="dk2" accent1="accent1" accent2="accent2" accent3="accent3" accent4="accent4" accent5="accent5" accent6="accent6" hlink="hlink" folHlink="folHlink"/>
  <p:sldLayoutIdLst>
    <p:sldLayoutId id="2147483663"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99000">
              <a:srgbClr val="FDFFFE"/>
            </a:gs>
            <a:gs pos="66000">
              <a:srgbClr val="F3FFFF"/>
            </a:gs>
            <a:gs pos="37992">
              <a:srgbClr val="FFFFFF"/>
            </a:gs>
            <a:gs pos="5000">
              <a:srgbClr val="EAFCFE"/>
            </a:gs>
          </a:gsLst>
          <a:lin ang="17400000" scaled="0"/>
        </a:gradFill>
        <a:effectLst/>
      </p:bgPr>
    </p:bg>
    <p:spTree>
      <p:nvGrpSpPr>
        <p:cNvPr id="1" name=""/>
        <p:cNvGrpSpPr/>
        <p:nvPr/>
      </p:nvGrpSpPr>
      <p:grpSpPr>
        <a:xfrm>
          <a:off x="0" y="0"/>
          <a:ext cx="0" cy="0"/>
          <a:chOff x="0" y="0"/>
          <a:chExt cx="0" cy="0"/>
        </a:xfrm>
      </p:grpSpPr>
      <p:sp>
        <p:nvSpPr>
          <p:cNvPr id="8" name="Flowchart: Connector 7">
            <a:extLst>
              <a:ext uri="{FF2B5EF4-FFF2-40B4-BE49-F238E27FC236}">
                <a16:creationId xmlns:a16="http://schemas.microsoft.com/office/drawing/2014/main" id="{3F305BA1-0831-F218-2FF5-87CE7A22662E}"/>
              </a:ext>
            </a:extLst>
          </p:cNvPr>
          <p:cNvSpPr/>
          <p:nvPr/>
        </p:nvSpPr>
        <p:spPr>
          <a:xfrm>
            <a:off x="9348393" y="-113763"/>
            <a:ext cx="358588" cy="370601"/>
          </a:xfrm>
          <a:prstGeom prst="flowChartConnector">
            <a:avLst/>
          </a:prstGeom>
          <a:solidFill>
            <a:srgbClr val="F2DB8E"/>
          </a:solidFill>
          <a:ln>
            <a:solidFill>
              <a:srgbClr val="F2DB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0" name="Picture 6" descr="Free British Sign Language Workshop — The Film Bunch">
            <a:extLst>
              <a:ext uri="{FF2B5EF4-FFF2-40B4-BE49-F238E27FC236}">
                <a16:creationId xmlns:a16="http://schemas.microsoft.com/office/drawing/2014/main" id="{1F801AC2-A23E-BCF1-7FBB-09E53B481DF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491983" y="-1150530"/>
            <a:ext cx="7388225" cy="473336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19E9CFE-1820-51D6-3F5B-5FD2FCD3B736}"/>
              </a:ext>
            </a:extLst>
          </p:cNvPr>
          <p:cNvSpPr>
            <a:spLocks noGrp="1"/>
          </p:cNvSpPr>
          <p:nvPr>
            <p:ph type="title"/>
          </p:nvPr>
        </p:nvSpPr>
        <p:spPr/>
        <p:txBody>
          <a:bodyPr/>
          <a:lstStyle/>
          <a:p>
            <a:r>
              <a:rPr lang="en-US" sz="4800" dirty="0">
                <a:latin typeface="Showcard Gothic" panose="04020904020102020604" pitchFamily="82" charset="0"/>
              </a:rPr>
              <a:t>SIGN-LANGUAGE</a:t>
            </a:r>
          </a:p>
        </p:txBody>
      </p:sp>
      <p:sp>
        <p:nvSpPr>
          <p:cNvPr id="18" name="Subtitle 17">
            <a:extLst>
              <a:ext uri="{FF2B5EF4-FFF2-40B4-BE49-F238E27FC236}">
                <a16:creationId xmlns:a16="http://schemas.microsoft.com/office/drawing/2014/main" id="{57D62F16-F75C-6B98-2080-BECC2DE82C16}"/>
              </a:ext>
            </a:extLst>
          </p:cNvPr>
          <p:cNvSpPr>
            <a:spLocks noGrp="1"/>
          </p:cNvSpPr>
          <p:nvPr>
            <p:ph type="subTitle" idx="1"/>
          </p:nvPr>
        </p:nvSpPr>
        <p:spPr>
          <a:xfrm>
            <a:off x="7867422" y="4965192"/>
            <a:ext cx="4324578" cy="449490"/>
          </a:xfrm>
          <a:solidFill>
            <a:srgbClr val="F7D6D6"/>
          </a:solidFill>
          <a:effectLst>
            <a:reflection blurRad="6350" stA="50000" endA="300" endPos="90000" dir="5400000" sy="-100000" algn="bl" rotWithShape="0"/>
          </a:effectLst>
        </p:spPr>
        <p:txBody>
          <a:bodyPr>
            <a:normAutofit/>
          </a:bodyPr>
          <a:lstStyle/>
          <a:p>
            <a:r>
              <a:rPr lang="en-US" sz="1600" b="1" spc="600" dirty="0">
                <a:solidFill>
                  <a:srgbClr val="A69AC7"/>
                </a:solidFill>
                <a:effectLst>
                  <a:outerShdw blurRad="38100" dist="38100" dir="2700000" algn="tl">
                    <a:srgbClr val="000000">
                      <a:alpha val="43137"/>
                    </a:srgbClr>
                  </a:outerShdw>
                </a:effectLst>
                <a:latin typeface="Britannic Bold" panose="020B0903060703020204" pitchFamily="34" charset="0"/>
                <a:cs typeface="Segoe UI Semibold" panose="020B0502040204020203" pitchFamily="34" charset="0"/>
              </a:rPr>
              <a:t>MACHINE LEARNING</a:t>
            </a:r>
          </a:p>
        </p:txBody>
      </p:sp>
      <p:sp>
        <p:nvSpPr>
          <p:cNvPr id="6" name="Picture Placeholder 5">
            <a:extLst>
              <a:ext uri="{FF2B5EF4-FFF2-40B4-BE49-F238E27FC236}">
                <a16:creationId xmlns:a16="http://schemas.microsoft.com/office/drawing/2014/main" id="{52FB4E3D-6BE1-F293-2373-873A30309BF9}"/>
              </a:ext>
            </a:extLst>
          </p:cNvPr>
          <p:cNvSpPr>
            <a:spLocks noGrp="1"/>
          </p:cNvSpPr>
          <p:nvPr>
            <p:ph type="pic" sz="quarter" idx="10"/>
          </p:nvPr>
        </p:nvSpPr>
        <p:spPr/>
        <p:txBody>
          <a:bodyPr/>
          <a:lstStyle/>
          <a:p>
            <a:endParaRPr lang="en-IN"/>
          </a:p>
        </p:txBody>
      </p:sp>
      <p:pic>
        <p:nvPicPr>
          <p:cNvPr id="1026" name="Picture 2" descr="640+ Child Sign Language Illustrations, Royalty-Free Vector Graphics &amp; Clip  Art - iStock | Deaf child sign language">
            <a:extLst>
              <a:ext uri="{FF2B5EF4-FFF2-40B4-BE49-F238E27FC236}">
                <a16:creationId xmlns:a16="http://schemas.microsoft.com/office/drawing/2014/main" id="{51915AD3-2ECC-C9C0-1AE3-8B90C1B0E3D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28922" y1="17974" x2="28922" y2="17974"/>
                        <a14:foregroundMark x1="82680" y1="41667" x2="82680" y2="41667"/>
                        <a14:foregroundMark x1="81373" y1="37418" x2="81373" y2="37418"/>
                        <a14:foregroundMark x1="34967" y1="15850" x2="34967" y2="15850"/>
                      </a14:backgroundRemoval>
                    </a14:imgEffect>
                  </a14:imgLayer>
                </a14:imgProps>
              </a:ext>
              <a:ext uri="{28A0092B-C50C-407E-A947-70E740481C1C}">
                <a14:useLocalDpi xmlns:a14="http://schemas.microsoft.com/office/drawing/2010/main" val="0"/>
              </a:ext>
            </a:extLst>
          </a:blip>
          <a:srcRect/>
          <a:stretch>
            <a:fillRect/>
          </a:stretch>
        </p:blipFill>
        <p:spPr bwMode="auto">
          <a:xfrm>
            <a:off x="384362" y="564642"/>
            <a:ext cx="5829300" cy="5829300"/>
          </a:xfrm>
          <a:prstGeom prst="rect">
            <a:avLst/>
          </a:prstGeom>
          <a:noFill/>
          <a:extLst>
            <a:ext uri="{909E8E84-426E-40DD-AFC4-6F175D3DCCD1}">
              <a14:hiddenFill xmlns:a14="http://schemas.microsoft.com/office/drawing/2010/main">
                <a:solidFill>
                  <a:srgbClr val="FFFFFF"/>
                </a:solidFill>
              </a14:hiddenFill>
            </a:ext>
          </a:extLst>
        </p:spPr>
      </p:pic>
      <p:sp>
        <p:nvSpPr>
          <p:cNvPr id="7" name="Flowchart: Connector 6">
            <a:extLst>
              <a:ext uri="{FF2B5EF4-FFF2-40B4-BE49-F238E27FC236}">
                <a16:creationId xmlns:a16="http://schemas.microsoft.com/office/drawing/2014/main" id="{3C5DCD67-F740-BF3F-19BB-3A91CAEA20C5}"/>
              </a:ext>
            </a:extLst>
          </p:cNvPr>
          <p:cNvSpPr/>
          <p:nvPr/>
        </p:nvSpPr>
        <p:spPr>
          <a:xfrm>
            <a:off x="739992" y="4594591"/>
            <a:ext cx="358588" cy="370601"/>
          </a:xfrm>
          <a:prstGeom prst="flowChartConnector">
            <a:avLst/>
          </a:prstGeom>
          <a:solidFill>
            <a:schemeClr val="accent6">
              <a:lumMod val="20000"/>
              <a:lumOff val="80000"/>
            </a:schemeClr>
          </a:solidFill>
          <a:ln>
            <a:solidFill>
              <a:schemeClr val="accent6">
                <a:lumMod val="20000"/>
                <a:lumOff val="80000"/>
              </a:schemeClr>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987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99000">
              <a:srgbClr val="FCFFFE"/>
            </a:gs>
            <a:gs pos="66020">
              <a:srgbClr val="F3FFFF"/>
            </a:gs>
            <a:gs pos="37992">
              <a:srgbClr val="FFFFFF"/>
            </a:gs>
            <a:gs pos="8000">
              <a:srgbClr val="EAFCFD"/>
            </a:gs>
          </a:gsLst>
          <a:lin ang="16200000" scaled="0"/>
        </a:gra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67AB765-3A7D-760D-98E2-A4F1F3AA744F}"/>
              </a:ext>
            </a:extLst>
          </p:cNvPr>
          <p:cNvSpPr>
            <a:spLocks noGrp="1"/>
          </p:cNvSpPr>
          <p:nvPr>
            <p:ph type="title"/>
          </p:nvPr>
        </p:nvSpPr>
        <p:spPr>
          <a:xfrm>
            <a:off x="1082040" y="495301"/>
            <a:ext cx="4837176" cy="628650"/>
          </a:xfrm>
        </p:spPr>
        <p:txBody>
          <a:bodyPr>
            <a:noAutofit/>
          </a:bodyPr>
          <a:lstStyle/>
          <a:p>
            <a:r>
              <a:rPr lang="en-US" sz="3200" b="1" spc="600" dirty="0">
                <a:solidFill>
                  <a:schemeClr val="tx2"/>
                </a:solidFill>
                <a:latin typeface="Showcard Gothic" panose="04020904020102020604" pitchFamily="82" charset="0"/>
                <a:cs typeface="Segoe UI" panose="020B0502040204020203" pitchFamily="34" charset="0"/>
              </a:rPr>
              <a:t>DATA SET</a:t>
            </a:r>
          </a:p>
        </p:txBody>
      </p:sp>
      <p:sp>
        <p:nvSpPr>
          <p:cNvPr id="7" name="Footer Placeholder 6">
            <a:extLst>
              <a:ext uri="{FF2B5EF4-FFF2-40B4-BE49-F238E27FC236}">
                <a16:creationId xmlns:a16="http://schemas.microsoft.com/office/drawing/2014/main" id="{86C089E3-B26E-68D3-9CA9-D80A1077E55F}"/>
              </a:ext>
            </a:extLst>
          </p:cNvPr>
          <p:cNvSpPr txBox="1">
            <a:spLocks/>
          </p:cNvSpPr>
          <p:nvPr/>
        </p:nvSpPr>
        <p:spPr>
          <a:xfrm>
            <a:off x="540438" y="6125019"/>
            <a:ext cx="4114800" cy="365125"/>
          </a:xfrm>
          <a:prstGeom prst="rect">
            <a:avLst/>
          </a:prstGeom>
          <a:noFill/>
        </p:spPr>
        <p:txBody>
          <a:bodyPr vert="horz" lIns="91440" tIns="45720" rIns="91440" bIns="45720" rtlCol="0">
            <a:noAutofit/>
          </a:bodyPr>
          <a:lstStyle>
            <a:lvl1pPr marL="0" indent="0" algn="ctr" defTabSz="914400" rtl="0" eaLnBrk="1" latinLnBrk="0" hangingPunct="1">
              <a:lnSpc>
                <a:spcPct val="150000"/>
              </a:lnSpc>
              <a:spcBef>
                <a:spcPts val="1000"/>
              </a:spcBef>
              <a:spcAft>
                <a:spcPts val="1200"/>
              </a:spcAft>
              <a:buFontTx/>
              <a:buNone/>
              <a:defRPr lang="en-US" sz="1200" kern="120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endParaRPr lang="en-US" sz="1400" dirty="0">
              <a:solidFill>
                <a:schemeClr val="bg2">
                  <a:lumMod val="50000"/>
                </a:schemeClr>
              </a:solidFill>
              <a:latin typeface="Segoe UI" panose="020B0502040204020203" pitchFamily="34" charset="0"/>
              <a:cs typeface="Segoe UI" panose="020B0502040204020203" pitchFamily="34" charset="0"/>
            </a:endParaRPr>
          </a:p>
        </p:txBody>
      </p:sp>
      <p:sp>
        <p:nvSpPr>
          <p:cNvPr id="5" name="Slide Number Placeholder 7">
            <a:extLst>
              <a:ext uri="{FF2B5EF4-FFF2-40B4-BE49-F238E27FC236}">
                <a16:creationId xmlns:a16="http://schemas.microsoft.com/office/drawing/2014/main" id="{378D202C-539D-0EF3-6CA4-EF055743EFA2}"/>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10</a:t>
            </a:fld>
            <a:endParaRPr lang="en-US" sz="1400" dirty="0">
              <a:solidFill>
                <a:schemeClr val="bg2">
                  <a:lumMod val="50000"/>
                </a:schemeClr>
              </a:solidFill>
              <a:latin typeface="Segoe UI" panose="020B0502040204020203" pitchFamily="34" charset="0"/>
              <a:cs typeface="Segoe UI" panose="020B0502040204020203" pitchFamily="34" charset="0"/>
            </a:endParaRPr>
          </a:p>
        </p:txBody>
      </p:sp>
      <p:pic>
        <p:nvPicPr>
          <p:cNvPr id="3" name="Content Placeholder 2" descr="Hand sign flat cartoon design">
            <a:extLst>
              <a:ext uri="{FF2B5EF4-FFF2-40B4-BE49-F238E27FC236}">
                <a16:creationId xmlns:a16="http://schemas.microsoft.com/office/drawing/2014/main" id="{D1828E47-8874-BF4D-68C3-0AD2636667B4}"/>
              </a:ext>
            </a:extLst>
          </p:cNvPr>
          <p:cNvPicPr>
            <a:picLocks noGrp="1" noChangeAspect="1"/>
          </p:cNvPicPr>
          <p:nvPr>
            <p:ph sz="quarter" idx="16"/>
          </p:nvPr>
        </p:nvPicPr>
        <p:blipFill>
          <a:blip r:embed="rId2">
            <a:extLst>
              <a:ext uri="{BEBA8EAE-BF5A-486C-A8C5-ECC9F3942E4B}">
                <a14:imgProps xmlns:a14="http://schemas.microsoft.com/office/drawing/2010/main">
                  <a14:imgLayer r:embed="rId3">
                    <a14:imgEffect>
                      <a14:backgroundRemoval t="10000" b="90000" l="10000" r="90000">
                        <a14:foregroundMark x1="10064" y1="46006" x2="10064" y2="46006"/>
                      </a14:backgroundRemoval>
                    </a14:imgEffect>
                  </a14:imgLayer>
                </a14:imgProps>
              </a:ext>
              <a:ext uri="{28A0092B-C50C-407E-A947-70E740481C1C}">
                <a14:useLocalDpi xmlns:a14="http://schemas.microsoft.com/office/drawing/2010/main" val="0"/>
              </a:ext>
            </a:extLst>
          </a:blip>
          <a:srcRect/>
          <a:stretch>
            <a:fillRect/>
          </a:stretch>
        </p:blipFill>
        <p:spPr bwMode="auto">
          <a:xfrm>
            <a:off x="7442994" y="-684212"/>
            <a:ext cx="4837176" cy="3254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D8F73FC-D35F-F3DD-3F0F-460012503633}"/>
              </a:ext>
            </a:extLst>
          </p:cNvPr>
          <p:cNvSpPr txBox="1"/>
          <p:nvPr/>
        </p:nvSpPr>
        <p:spPr>
          <a:xfrm flipH="1">
            <a:off x="1030118" y="1748681"/>
            <a:ext cx="8202372"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tx2"/>
                </a:solidFill>
                <a:latin typeface="Abadi" panose="020B0604020104020204" pitchFamily="34" charset="0"/>
              </a:rPr>
              <a:t>The "</a:t>
            </a:r>
            <a:r>
              <a:rPr lang="en-US" dirty="0">
                <a:solidFill>
                  <a:srgbClr val="FF0000"/>
                </a:solidFill>
                <a:latin typeface="Abadi" panose="020B0604020104020204" pitchFamily="34" charset="0"/>
              </a:rPr>
              <a:t>MNIST handwritten dataset</a:t>
            </a:r>
            <a:r>
              <a:rPr lang="en-US" dirty="0">
                <a:solidFill>
                  <a:schemeClr val="tx2"/>
                </a:solidFill>
                <a:latin typeface="Abadi" panose="020B0604020104020204" pitchFamily="34" charset="0"/>
              </a:rPr>
              <a:t>," which is a widely-used dataset in machine learning and computer vision research.</a:t>
            </a:r>
          </a:p>
          <a:p>
            <a:pPr marL="285750" indent="-285750">
              <a:buFont typeface="Wingdings" panose="05000000000000000000" pitchFamily="2" charset="2"/>
              <a:buChar char="Ø"/>
            </a:pPr>
            <a:r>
              <a:rPr lang="en-US" dirty="0">
                <a:solidFill>
                  <a:schemeClr val="tx2"/>
                </a:solidFill>
                <a:latin typeface="Abadi" panose="020B0604020104020204" pitchFamily="34" charset="0"/>
              </a:rPr>
              <a:t>The MNIST dataset is a collection of </a:t>
            </a:r>
            <a:r>
              <a:rPr lang="en-US" dirty="0">
                <a:solidFill>
                  <a:srgbClr val="00B0F0"/>
                </a:solidFill>
                <a:latin typeface="Abadi" panose="020B0604020104020204" pitchFamily="34" charset="0"/>
              </a:rPr>
              <a:t>70,000</a:t>
            </a:r>
            <a:r>
              <a:rPr lang="en-US" dirty="0">
                <a:solidFill>
                  <a:schemeClr val="tx2"/>
                </a:solidFill>
                <a:latin typeface="Abadi" panose="020B0604020104020204" pitchFamily="34" charset="0"/>
              </a:rPr>
              <a:t> </a:t>
            </a:r>
            <a:r>
              <a:rPr lang="en-US" dirty="0">
                <a:solidFill>
                  <a:srgbClr val="00B0F0"/>
                </a:solidFill>
                <a:latin typeface="Abadi" panose="020B0604020104020204" pitchFamily="34" charset="0"/>
              </a:rPr>
              <a:t>grayscale images </a:t>
            </a:r>
            <a:r>
              <a:rPr lang="en-US" dirty="0">
                <a:solidFill>
                  <a:schemeClr val="tx2"/>
                </a:solidFill>
                <a:latin typeface="Abadi" panose="020B0604020104020204" pitchFamily="34" charset="0"/>
              </a:rPr>
              <a:t>of handwritten digits (0-9) and alphabets with a resolution of </a:t>
            </a:r>
            <a:r>
              <a:rPr lang="en-US" dirty="0">
                <a:solidFill>
                  <a:srgbClr val="00B0F0"/>
                </a:solidFill>
                <a:latin typeface="Abadi" panose="020B0604020104020204" pitchFamily="34" charset="0"/>
              </a:rPr>
              <a:t>28 x 28 pixels</a:t>
            </a:r>
            <a:r>
              <a:rPr lang="en-US" dirty="0">
                <a:solidFill>
                  <a:schemeClr val="tx2"/>
                </a:solidFill>
                <a:latin typeface="Abadi" panose="020B0604020104020204" pitchFamily="34" charset="0"/>
              </a:rPr>
              <a:t>. The dataset is divided into two sets: a </a:t>
            </a:r>
            <a:r>
              <a:rPr lang="en-US" dirty="0">
                <a:solidFill>
                  <a:schemeClr val="accent6">
                    <a:lumMod val="60000"/>
                    <a:lumOff val="40000"/>
                  </a:schemeClr>
                </a:solidFill>
                <a:latin typeface="Abadi" panose="020B0604020104020204" pitchFamily="34" charset="0"/>
              </a:rPr>
              <a:t>training set </a:t>
            </a:r>
            <a:r>
              <a:rPr lang="en-US" dirty="0">
                <a:solidFill>
                  <a:schemeClr val="tx2"/>
                </a:solidFill>
                <a:latin typeface="Abadi" panose="020B0604020104020204" pitchFamily="34" charset="0"/>
              </a:rPr>
              <a:t>of </a:t>
            </a:r>
            <a:r>
              <a:rPr lang="en-US" dirty="0">
                <a:solidFill>
                  <a:schemeClr val="accent6">
                    <a:lumMod val="60000"/>
                    <a:lumOff val="40000"/>
                  </a:schemeClr>
                </a:solidFill>
                <a:latin typeface="Abadi" panose="020B0604020104020204" pitchFamily="34" charset="0"/>
              </a:rPr>
              <a:t>60,000 images</a:t>
            </a:r>
            <a:r>
              <a:rPr lang="en-US" dirty="0">
                <a:solidFill>
                  <a:schemeClr val="tx2"/>
                </a:solidFill>
                <a:latin typeface="Abadi" panose="020B0604020104020204" pitchFamily="34" charset="0"/>
              </a:rPr>
              <a:t> and a </a:t>
            </a:r>
            <a:r>
              <a:rPr lang="en-US" dirty="0">
                <a:solidFill>
                  <a:schemeClr val="accent1">
                    <a:lumMod val="60000"/>
                    <a:lumOff val="40000"/>
                  </a:schemeClr>
                </a:solidFill>
                <a:latin typeface="Abadi" panose="020B0604020104020204" pitchFamily="34" charset="0"/>
              </a:rPr>
              <a:t>test set </a:t>
            </a:r>
            <a:r>
              <a:rPr lang="en-US" dirty="0">
                <a:solidFill>
                  <a:schemeClr val="tx2"/>
                </a:solidFill>
                <a:latin typeface="Abadi" panose="020B0604020104020204" pitchFamily="34" charset="0"/>
              </a:rPr>
              <a:t>of </a:t>
            </a:r>
            <a:r>
              <a:rPr lang="en-US" dirty="0">
                <a:solidFill>
                  <a:schemeClr val="accent1">
                    <a:lumMod val="60000"/>
                    <a:lumOff val="40000"/>
                  </a:schemeClr>
                </a:solidFill>
                <a:latin typeface="Abadi" panose="020B0604020104020204" pitchFamily="34" charset="0"/>
              </a:rPr>
              <a:t>10,000 images. </a:t>
            </a:r>
          </a:p>
          <a:p>
            <a:pPr marL="285750" indent="-285750">
              <a:buFont typeface="Wingdings" panose="05000000000000000000" pitchFamily="2" charset="2"/>
              <a:buChar char="Ø"/>
            </a:pPr>
            <a:r>
              <a:rPr lang="en-US" dirty="0">
                <a:solidFill>
                  <a:schemeClr val="tx2"/>
                </a:solidFill>
                <a:latin typeface="Abadi" panose="020B0604020104020204" pitchFamily="34" charset="0"/>
              </a:rPr>
              <a:t>The MNIST dataset has been widely used as a benchmark for evaluating machine learning algorithms, particularly for image classification tasks. </a:t>
            </a:r>
          </a:p>
          <a:p>
            <a:pPr marL="285750" indent="-285750">
              <a:buFont typeface="Wingdings" panose="05000000000000000000" pitchFamily="2" charset="2"/>
              <a:buChar char="Ø"/>
            </a:pPr>
            <a:r>
              <a:rPr lang="en-US" dirty="0">
                <a:solidFill>
                  <a:schemeClr val="tx2"/>
                </a:solidFill>
                <a:latin typeface="Abadi" panose="020B0604020104020204" pitchFamily="34" charset="0"/>
              </a:rPr>
              <a:t>The dataset has been used to train and evaluate various models such as </a:t>
            </a:r>
            <a:r>
              <a:rPr lang="en-US" dirty="0">
                <a:solidFill>
                  <a:srgbClr val="92D050"/>
                </a:solidFill>
                <a:latin typeface="Abadi" panose="020B0604020104020204" pitchFamily="34" charset="0"/>
              </a:rPr>
              <a:t>artificial neural networks</a:t>
            </a:r>
            <a:r>
              <a:rPr lang="en-US" dirty="0">
                <a:solidFill>
                  <a:schemeClr val="tx2"/>
                </a:solidFill>
                <a:latin typeface="Abadi" panose="020B0604020104020204" pitchFamily="34" charset="0"/>
              </a:rPr>
              <a:t>, </a:t>
            </a:r>
            <a:r>
              <a:rPr lang="en-US" dirty="0">
                <a:solidFill>
                  <a:srgbClr val="92D050"/>
                </a:solidFill>
                <a:latin typeface="Abadi" panose="020B0604020104020204" pitchFamily="34" charset="0"/>
              </a:rPr>
              <a:t>convolutional neural networks</a:t>
            </a:r>
            <a:r>
              <a:rPr lang="en-US" dirty="0">
                <a:solidFill>
                  <a:schemeClr val="tx2"/>
                </a:solidFill>
                <a:latin typeface="Abadi" panose="020B0604020104020204" pitchFamily="34" charset="0"/>
              </a:rPr>
              <a:t>, and </a:t>
            </a:r>
            <a:r>
              <a:rPr lang="en-US" dirty="0">
                <a:solidFill>
                  <a:srgbClr val="92D050"/>
                </a:solidFill>
                <a:latin typeface="Abadi" panose="020B0604020104020204" pitchFamily="34" charset="0"/>
              </a:rPr>
              <a:t>support vector machines</a:t>
            </a:r>
            <a:r>
              <a:rPr lang="en-US" dirty="0">
                <a:solidFill>
                  <a:schemeClr val="tx2"/>
                </a:solidFill>
                <a:latin typeface="Abadi" panose="020B0604020104020204" pitchFamily="34" charset="0"/>
              </a:rPr>
              <a:t>, among others. </a:t>
            </a:r>
          </a:p>
          <a:p>
            <a:pPr marL="285750" indent="-285750">
              <a:buFont typeface="Wingdings" panose="05000000000000000000" pitchFamily="2" charset="2"/>
              <a:buChar char="Ø"/>
            </a:pPr>
            <a:r>
              <a:rPr lang="en-US" dirty="0">
                <a:solidFill>
                  <a:schemeClr val="tx2"/>
                </a:solidFill>
                <a:latin typeface="Abadi" panose="020B0604020104020204" pitchFamily="34" charset="0"/>
              </a:rPr>
              <a:t>The dataset has also been used as a benchmark for evaluating new machine learning techniques, such as </a:t>
            </a:r>
            <a:r>
              <a:rPr lang="en-US" dirty="0">
                <a:solidFill>
                  <a:srgbClr val="A69AC7"/>
                </a:solidFill>
                <a:latin typeface="Abadi" panose="020B0604020104020204" pitchFamily="34" charset="0"/>
              </a:rPr>
              <a:t>deep learning </a:t>
            </a:r>
            <a:r>
              <a:rPr lang="en-US" dirty="0">
                <a:solidFill>
                  <a:schemeClr val="tx2"/>
                </a:solidFill>
                <a:latin typeface="Abadi" panose="020B0604020104020204" pitchFamily="34" charset="0"/>
              </a:rPr>
              <a:t>and generative models.</a:t>
            </a:r>
            <a:endParaRPr lang="en-IN" dirty="0"/>
          </a:p>
        </p:txBody>
      </p:sp>
    </p:spTree>
    <p:extLst>
      <p:ext uri="{BB962C8B-B14F-4D97-AF65-F5344CB8AC3E}">
        <p14:creationId xmlns:p14="http://schemas.microsoft.com/office/powerpoint/2010/main" val="3701242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99000">
              <a:srgbClr val="FCFFFE"/>
            </a:gs>
            <a:gs pos="66020">
              <a:srgbClr val="F3FFFF"/>
            </a:gs>
            <a:gs pos="37992">
              <a:srgbClr val="FFFFFF"/>
            </a:gs>
            <a:gs pos="8000">
              <a:srgbClr val="EAFCFD"/>
            </a:gs>
          </a:gsLst>
          <a:lin ang="16200000" scaled="0"/>
        </a:gra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67AB765-3A7D-760D-98E2-A4F1F3AA744F}"/>
              </a:ext>
            </a:extLst>
          </p:cNvPr>
          <p:cNvSpPr>
            <a:spLocks noGrp="1"/>
          </p:cNvSpPr>
          <p:nvPr>
            <p:ph type="title"/>
          </p:nvPr>
        </p:nvSpPr>
        <p:spPr>
          <a:xfrm>
            <a:off x="1082040" y="495301"/>
            <a:ext cx="4837176" cy="628650"/>
          </a:xfrm>
        </p:spPr>
        <p:txBody>
          <a:bodyPr>
            <a:noAutofit/>
          </a:bodyPr>
          <a:lstStyle/>
          <a:p>
            <a:r>
              <a:rPr lang="en-US" sz="3200" b="1" spc="600" dirty="0">
                <a:solidFill>
                  <a:schemeClr val="tx2"/>
                </a:solidFill>
                <a:latin typeface="Showcard Gothic" panose="04020904020102020604" pitchFamily="82" charset="0"/>
                <a:cs typeface="Segoe UI" panose="020B0502040204020203" pitchFamily="34" charset="0"/>
              </a:rPr>
              <a:t>DATA SET</a:t>
            </a:r>
          </a:p>
        </p:txBody>
      </p:sp>
      <p:sp>
        <p:nvSpPr>
          <p:cNvPr id="5" name="Slide Number Placeholder 7">
            <a:extLst>
              <a:ext uri="{FF2B5EF4-FFF2-40B4-BE49-F238E27FC236}">
                <a16:creationId xmlns:a16="http://schemas.microsoft.com/office/drawing/2014/main" id="{378D202C-539D-0EF3-6CA4-EF055743EFA2}"/>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11</a:t>
            </a:fld>
            <a:endParaRPr lang="en-US" sz="1400" dirty="0">
              <a:solidFill>
                <a:schemeClr val="bg2">
                  <a:lumMod val="50000"/>
                </a:schemeClr>
              </a:solidFill>
              <a:latin typeface="Segoe UI" panose="020B0502040204020203" pitchFamily="34" charset="0"/>
              <a:cs typeface="Segoe UI" panose="020B0502040204020203" pitchFamily="34" charset="0"/>
            </a:endParaRPr>
          </a:p>
        </p:txBody>
      </p:sp>
      <p:pic>
        <p:nvPicPr>
          <p:cNvPr id="3" name="Content Placeholder 2" descr="Hand sign flat cartoon design">
            <a:extLst>
              <a:ext uri="{FF2B5EF4-FFF2-40B4-BE49-F238E27FC236}">
                <a16:creationId xmlns:a16="http://schemas.microsoft.com/office/drawing/2014/main" id="{D1828E47-8874-BF4D-68C3-0AD2636667B4}"/>
              </a:ext>
            </a:extLst>
          </p:cNvPr>
          <p:cNvPicPr>
            <a:picLocks noGrp="1" noChangeAspect="1"/>
          </p:cNvPicPr>
          <p:nvPr>
            <p:ph sz="quarter" idx="16"/>
          </p:nvPr>
        </p:nvPicPr>
        <p:blipFill>
          <a:blip r:embed="rId2">
            <a:extLst>
              <a:ext uri="{BEBA8EAE-BF5A-486C-A8C5-ECC9F3942E4B}">
                <a14:imgProps xmlns:a14="http://schemas.microsoft.com/office/drawing/2010/main">
                  <a14:imgLayer r:embed="rId3">
                    <a14:imgEffect>
                      <a14:backgroundRemoval t="10000" b="90000" l="10000" r="90000">
                        <a14:foregroundMark x1="10064" y1="46006" x2="10064" y2="46006"/>
                      </a14:backgroundRemoval>
                    </a14:imgEffect>
                  </a14:imgLayer>
                </a14:imgProps>
              </a:ext>
              <a:ext uri="{28A0092B-C50C-407E-A947-70E740481C1C}">
                <a14:useLocalDpi xmlns:a14="http://schemas.microsoft.com/office/drawing/2010/main" val="0"/>
              </a:ext>
            </a:extLst>
          </a:blip>
          <a:srcRect/>
          <a:stretch>
            <a:fillRect/>
          </a:stretch>
        </p:blipFill>
        <p:spPr bwMode="auto">
          <a:xfrm>
            <a:off x="7442994" y="-684212"/>
            <a:ext cx="4837176" cy="3254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D8F73FC-D35F-F3DD-3F0F-460012503633}"/>
              </a:ext>
            </a:extLst>
          </p:cNvPr>
          <p:cNvSpPr txBox="1"/>
          <p:nvPr/>
        </p:nvSpPr>
        <p:spPr>
          <a:xfrm flipH="1">
            <a:off x="1082040" y="1630694"/>
            <a:ext cx="4564437" cy="4462760"/>
          </a:xfrm>
          <a:prstGeom prst="rect">
            <a:avLst/>
          </a:prstGeom>
          <a:noFill/>
        </p:spPr>
        <p:txBody>
          <a:bodyPr wrap="square" rtlCol="0">
            <a:spAutoFit/>
          </a:bodyPr>
          <a:lstStyle/>
          <a:p>
            <a:r>
              <a:rPr lang="en-IN" sz="1500" dirty="0">
                <a:solidFill>
                  <a:schemeClr val="tx2"/>
                </a:solidFill>
                <a:latin typeface="Abadi" panose="020B0604020104020204" pitchFamily="34" charset="0"/>
              </a:rPr>
              <a:t>import </a:t>
            </a:r>
            <a:r>
              <a:rPr lang="en-IN" sz="1500" dirty="0" err="1">
                <a:solidFill>
                  <a:schemeClr val="tx2"/>
                </a:solidFill>
                <a:latin typeface="Abadi" panose="020B0604020104020204" pitchFamily="34" charset="0"/>
              </a:rPr>
              <a:t>numpy</a:t>
            </a:r>
            <a:r>
              <a:rPr lang="en-IN" sz="1500" dirty="0">
                <a:solidFill>
                  <a:schemeClr val="tx2"/>
                </a:solidFill>
                <a:latin typeface="Abadi" panose="020B0604020104020204" pitchFamily="34" charset="0"/>
              </a:rPr>
              <a:t> as np</a:t>
            </a:r>
          </a:p>
          <a:p>
            <a:r>
              <a:rPr lang="en-IN" sz="1500" dirty="0">
                <a:solidFill>
                  <a:schemeClr val="tx2"/>
                </a:solidFill>
                <a:latin typeface="Abadi" panose="020B0604020104020204" pitchFamily="34" charset="0"/>
              </a:rPr>
              <a:t>import </a:t>
            </a:r>
            <a:r>
              <a:rPr lang="en-IN" sz="1500" dirty="0" err="1">
                <a:solidFill>
                  <a:schemeClr val="tx2"/>
                </a:solidFill>
                <a:latin typeface="Abadi" panose="020B0604020104020204" pitchFamily="34" charset="0"/>
              </a:rPr>
              <a:t>matplotlib.pyplot</a:t>
            </a:r>
            <a:r>
              <a:rPr lang="en-IN" sz="1500" dirty="0">
                <a:solidFill>
                  <a:schemeClr val="tx2"/>
                </a:solidFill>
                <a:latin typeface="Abadi" panose="020B0604020104020204" pitchFamily="34" charset="0"/>
              </a:rPr>
              <a:t> as plt</a:t>
            </a:r>
          </a:p>
          <a:p>
            <a:r>
              <a:rPr lang="en-IN" sz="1500" dirty="0">
                <a:solidFill>
                  <a:schemeClr val="tx2"/>
                </a:solidFill>
                <a:latin typeface="Abadi" panose="020B0604020104020204" pitchFamily="34" charset="0"/>
              </a:rPr>
              <a:t>from </a:t>
            </a:r>
            <a:r>
              <a:rPr lang="en-IN" sz="1500" dirty="0" err="1">
                <a:solidFill>
                  <a:schemeClr val="tx2"/>
                </a:solidFill>
                <a:latin typeface="Abadi" panose="020B0604020104020204" pitchFamily="34" charset="0"/>
              </a:rPr>
              <a:t>tensorflow.keras.datasets</a:t>
            </a:r>
            <a:r>
              <a:rPr lang="en-IN" sz="1500" dirty="0">
                <a:solidFill>
                  <a:schemeClr val="tx2"/>
                </a:solidFill>
                <a:latin typeface="Abadi" panose="020B0604020104020204" pitchFamily="34" charset="0"/>
              </a:rPr>
              <a:t> import </a:t>
            </a:r>
            <a:r>
              <a:rPr lang="en-IN" sz="1500" dirty="0" err="1">
                <a:solidFill>
                  <a:schemeClr val="tx2"/>
                </a:solidFill>
                <a:latin typeface="Abadi" panose="020B0604020104020204" pitchFamily="34" charset="0"/>
              </a:rPr>
              <a:t>mnist</a:t>
            </a:r>
            <a:endParaRPr lang="en-IN" sz="1500" dirty="0">
              <a:solidFill>
                <a:schemeClr val="tx2"/>
              </a:solidFill>
              <a:latin typeface="Abadi" panose="020B0604020104020204" pitchFamily="34" charset="0"/>
            </a:endParaRPr>
          </a:p>
          <a:p>
            <a:endParaRPr lang="en-IN" sz="1500" dirty="0">
              <a:solidFill>
                <a:schemeClr val="tx2"/>
              </a:solidFill>
              <a:latin typeface="Abadi" panose="020B0604020104020204" pitchFamily="34" charset="0"/>
            </a:endParaRPr>
          </a:p>
          <a:p>
            <a:r>
              <a:rPr lang="en-IN" sz="1500" dirty="0">
                <a:solidFill>
                  <a:schemeClr val="tx2"/>
                </a:solidFill>
                <a:latin typeface="Abadi" panose="020B0604020104020204" pitchFamily="34" charset="0"/>
              </a:rPr>
              <a:t># Load the MNIST dataset</a:t>
            </a:r>
          </a:p>
          <a:p>
            <a:r>
              <a:rPr lang="en-IN" sz="1500" dirty="0">
                <a:solidFill>
                  <a:schemeClr val="tx2"/>
                </a:solidFill>
                <a:latin typeface="Abadi" panose="020B0604020104020204" pitchFamily="34" charset="0"/>
              </a:rPr>
              <a:t>(</a:t>
            </a:r>
            <a:r>
              <a:rPr lang="en-IN" sz="1500" dirty="0" err="1">
                <a:solidFill>
                  <a:schemeClr val="tx2"/>
                </a:solidFill>
                <a:latin typeface="Abadi" panose="020B0604020104020204" pitchFamily="34" charset="0"/>
              </a:rPr>
              <a:t>X_train</a:t>
            </a:r>
            <a:r>
              <a:rPr lang="en-IN" sz="1500" dirty="0">
                <a:solidFill>
                  <a:schemeClr val="tx2"/>
                </a:solidFill>
                <a:latin typeface="Abadi" panose="020B0604020104020204" pitchFamily="34" charset="0"/>
              </a:rPr>
              <a:t>, </a:t>
            </a:r>
            <a:r>
              <a:rPr lang="en-IN" sz="1500" dirty="0" err="1">
                <a:solidFill>
                  <a:schemeClr val="tx2"/>
                </a:solidFill>
                <a:latin typeface="Abadi" panose="020B0604020104020204" pitchFamily="34" charset="0"/>
              </a:rPr>
              <a:t>y_train</a:t>
            </a:r>
            <a:r>
              <a:rPr lang="en-IN" sz="1500" dirty="0">
                <a:solidFill>
                  <a:schemeClr val="tx2"/>
                </a:solidFill>
                <a:latin typeface="Abadi" panose="020B0604020104020204" pitchFamily="34" charset="0"/>
              </a:rPr>
              <a:t>), (</a:t>
            </a:r>
            <a:r>
              <a:rPr lang="en-IN" sz="1500" dirty="0" err="1">
                <a:solidFill>
                  <a:schemeClr val="tx2"/>
                </a:solidFill>
                <a:latin typeface="Abadi" panose="020B0604020104020204" pitchFamily="34" charset="0"/>
              </a:rPr>
              <a:t>X_test</a:t>
            </a:r>
            <a:r>
              <a:rPr lang="en-IN" sz="1500" dirty="0">
                <a:solidFill>
                  <a:schemeClr val="tx2"/>
                </a:solidFill>
                <a:latin typeface="Abadi" panose="020B0604020104020204" pitchFamily="34" charset="0"/>
              </a:rPr>
              <a:t>, </a:t>
            </a:r>
            <a:r>
              <a:rPr lang="en-IN" sz="1500" dirty="0" err="1">
                <a:solidFill>
                  <a:schemeClr val="tx2"/>
                </a:solidFill>
                <a:latin typeface="Abadi" panose="020B0604020104020204" pitchFamily="34" charset="0"/>
              </a:rPr>
              <a:t>y_test</a:t>
            </a:r>
            <a:r>
              <a:rPr lang="en-IN" sz="1500" dirty="0">
                <a:solidFill>
                  <a:schemeClr val="tx2"/>
                </a:solidFill>
                <a:latin typeface="Abadi" panose="020B0604020104020204" pitchFamily="34" charset="0"/>
              </a:rPr>
              <a:t>) = </a:t>
            </a:r>
            <a:r>
              <a:rPr lang="en-IN" sz="1500" dirty="0" err="1">
                <a:solidFill>
                  <a:schemeClr val="tx2"/>
                </a:solidFill>
                <a:latin typeface="Abadi" panose="020B0604020104020204" pitchFamily="34" charset="0"/>
              </a:rPr>
              <a:t>mnist.load_data</a:t>
            </a:r>
            <a:r>
              <a:rPr lang="en-IN" sz="1500" dirty="0">
                <a:solidFill>
                  <a:schemeClr val="tx2"/>
                </a:solidFill>
                <a:latin typeface="Abadi" panose="020B0604020104020204" pitchFamily="34" charset="0"/>
              </a:rPr>
              <a:t>()</a:t>
            </a:r>
          </a:p>
          <a:p>
            <a:endParaRPr lang="en-IN" sz="1500" dirty="0">
              <a:solidFill>
                <a:schemeClr val="tx2"/>
              </a:solidFill>
              <a:latin typeface="Abadi" panose="020B0604020104020204" pitchFamily="34" charset="0"/>
            </a:endParaRPr>
          </a:p>
          <a:p>
            <a:r>
              <a:rPr lang="en-IN" sz="1500" dirty="0">
                <a:solidFill>
                  <a:schemeClr val="tx2"/>
                </a:solidFill>
                <a:latin typeface="Abadi" panose="020B0604020104020204" pitchFamily="34" charset="0"/>
              </a:rPr>
              <a:t># Display some of the images</a:t>
            </a:r>
          </a:p>
          <a:p>
            <a:r>
              <a:rPr lang="en-IN" sz="1500" dirty="0">
                <a:solidFill>
                  <a:schemeClr val="tx2"/>
                </a:solidFill>
                <a:latin typeface="Abadi" panose="020B0604020104020204" pitchFamily="34" charset="0"/>
              </a:rPr>
              <a:t>fig, </a:t>
            </a:r>
            <a:r>
              <a:rPr lang="en-IN" sz="1500" dirty="0" err="1">
                <a:solidFill>
                  <a:schemeClr val="tx2"/>
                </a:solidFill>
                <a:latin typeface="Abadi" panose="020B0604020104020204" pitchFamily="34" charset="0"/>
              </a:rPr>
              <a:t>ax</a:t>
            </a:r>
            <a:r>
              <a:rPr lang="en-IN" sz="1500" dirty="0">
                <a:solidFill>
                  <a:schemeClr val="tx2"/>
                </a:solidFill>
                <a:latin typeface="Abadi" panose="020B0604020104020204" pitchFamily="34" charset="0"/>
              </a:rPr>
              <a:t> = </a:t>
            </a:r>
            <a:r>
              <a:rPr lang="en-IN" sz="1500" dirty="0" err="1">
                <a:solidFill>
                  <a:schemeClr val="tx2"/>
                </a:solidFill>
                <a:latin typeface="Abadi" panose="020B0604020104020204" pitchFamily="34" charset="0"/>
              </a:rPr>
              <a:t>plt.subplots</a:t>
            </a:r>
            <a:r>
              <a:rPr lang="en-IN" sz="1500" dirty="0">
                <a:solidFill>
                  <a:schemeClr val="tx2"/>
                </a:solidFill>
                <a:latin typeface="Abadi" panose="020B0604020104020204" pitchFamily="34" charset="0"/>
              </a:rPr>
              <a:t>(</a:t>
            </a:r>
            <a:r>
              <a:rPr lang="en-IN" sz="1500" dirty="0" err="1">
                <a:solidFill>
                  <a:schemeClr val="tx2"/>
                </a:solidFill>
                <a:latin typeface="Abadi" panose="020B0604020104020204" pitchFamily="34" charset="0"/>
              </a:rPr>
              <a:t>nrows</a:t>
            </a:r>
            <a:r>
              <a:rPr lang="en-IN" sz="1500" dirty="0">
                <a:solidFill>
                  <a:schemeClr val="tx2"/>
                </a:solidFill>
                <a:latin typeface="Abadi" panose="020B0604020104020204" pitchFamily="34" charset="0"/>
              </a:rPr>
              <a:t>=4, </a:t>
            </a:r>
            <a:r>
              <a:rPr lang="en-IN" sz="1500" dirty="0" err="1">
                <a:solidFill>
                  <a:schemeClr val="tx2"/>
                </a:solidFill>
                <a:latin typeface="Abadi" panose="020B0604020104020204" pitchFamily="34" charset="0"/>
              </a:rPr>
              <a:t>ncols</a:t>
            </a:r>
            <a:r>
              <a:rPr lang="en-IN" sz="1500" dirty="0">
                <a:solidFill>
                  <a:schemeClr val="tx2"/>
                </a:solidFill>
                <a:latin typeface="Abadi" panose="020B0604020104020204" pitchFamily="34" charset="0"/>
              </a:rPr>
              <a:t>=6, </a:t>
            </a:r>
            <a:r>
              <a:rPr lang="en-IN" sz="1500" dirty="0" err="1">
                <a:solidFill>
                  <a:schemeClr val="tx2"/>
                </a:solidFill>
                <a:latin typeface="Abadi" panose="020B0604020104020204" pitchFamily="34" charset="0"/>
              </a:rPr>
              <a:t>figsize</a:t>
            </a:r>
            <a:r>
              <a:rPr lang="en-IN" sz="1500" dirty="0">
                <a:solidFill>
                  <a:schemeClr val="tx2"/>
                </a:solidFill>
                <a:latin typeface="Abadi" panose="020B0604020104020204" pitchFamily="34" charset="0"/>
              </a:rPr>
              <a:t>=(8, 8))</a:t>
            </a:r>
          </a:p>
          <a:p>
            <a:r>
              <a:rPr lang="en-IN" sz="1500" dirty="0">
                <a:solidFill>
                  <a:schemeClr val="tx2"/>
                </a:solidFill>
                <a:latin typeface="Abadi" panose="020B0604020104020204" pitchFamily="34" charset="0"/>
              </a:rPr>
              <a:t>for </a:t>
            </a:r>
            <a:r>
              <a:rPr lang="en-IN" sz="1500" dirty="0" err="1">
                <a:solidFill>
                  <a:schemeClr val="tx2"/>
                </a:solidFill>
                <a:latin typeface="Abadi" panose="020B0604020104020204" pitchFamily="34" charset="0"/>
              </a:rPr>
              <a:t>i</a:t>
            </a:r>
            <a:r>
              <a:rPr lang="en-IN" sz="1500" dirty="0">
                <a:solidFill>
                  <a:schemeClr val="tx2"/>
                </a:solidFill>
                <a:latin typeface="Abadi" panose="020B0604020104020204" pitchFamily="34" charset="0"/>
              </a:rPr>
              <a:t> in range(4):</a:t>
            </a:r>
          </a:p>
          <a:p>
            <a:r>
              <a:rPr lang="en-IN" sz="1500" dirty="0">
                <a:solidFill>
                  <a:schemeClr val="tx2"/>
                </a:solidFill>
                <a:latin typeface="Abadi" panose="020B0604020104020204" pitchFamily="34" charset="0"/>
              </a:rPr>
              <a:t>    for j in range(6):</a:t>
            </a:r>
          </a:p>
          <a:p>
            <a:r>
              <a:rPr lang="en-IN" sz="1500" dirty="0">
                <a:solidFill>
                  <a:schemeClr val="tx2"/>
                </a:solidFill>
                <a:latin typeface="Abadi" panose="020B0604020104020204" pitchFamily="34" charset="0"/>
              </a:rPr>
              <a:t>        k = </a:t>
            </a:r>
            <a:r>
              <a:rPr lang="en-IN" sz="1500" dirty="0" err="1">
                <a:solidFill>
                  <a:schemeClr val="tx2"/>
                </a:solidFill>
                <a:latin typeface="Abadi" panose="020B0604020104020204" pitchFamily="34" charset="0"/>
              </a:rPr>
              <a:t>np.random.randint</a:t>
            </a:r>
            <a:r>
              <a:rPr lang="en-IN" sz="1500" dirty="0">
                <a:solidFill>
                  <a:schemeClr val="tx2"/>
                </a:solidFill>
                <a:latin typeface="Abadi" panose="020B0604020104020204" pitchFamily="34" charset="0"/>
              </a:rPr>
              <a:t>(0, </a:t>
            </a:r>
            <a:r>
              <a:rPr lang="en-IN" sz="1500" dirty="0" err="1">
                <a:solidFill>
                  <a:schemeClr val="tx2"/>
                </a:solidFill>
                <a:latin typeface="Abadi" panose="020B0604020104020204" pitchFamily="34" charset="0"/>
              </a:rPr>
              <a:t>len</a:t>
            </a:r>
            <a:r>
              <a:rPr lang="en-IN" sz="1500" dirty="0">
                <a:solidFill>
                  <a:schemeClr val="tx2"/>
                </a:solidFill>
                <a:latin typeface="Abadi" panose="020B0604020104020204" pitchFamily="34" charset="0"/>
              </a:rPr>
              <a:t>(</a:t>
            </a:r>
            <a:r>
              <a:rPr lang="en-IN" sz="1500" dirty="0" err="1">
                <a:solidFill>
                  <a:schemeClr val="tx2"/>
                </a:solidFill>
                <a:latin typeface="Abadi" panose="020B0604020104020204" pitchFamily="34" charset="0"/>
              </a:rPr>
              <a:t>X_train</a:t>
            </a:r>
            <a:r>
              <a:rPr lang="en-IN" sz="1500" dirty="0">
                <a:solidFill>
                  <a:schemeClr val="tx2"/>
                </a:solidFill>
                <a:latin typeface="Abadi" panose="020B0604020104020204" pitchFamily="34" charset="0"/>
              </a:rPr>
              <a:t>))</a:t>
            </a:r>
          </a:p>
          <a:p>
            <a:r>
              <a:rPr lang="en-IN" sz="1500" dirty="0">
                <a:solidFill>
                  <a:schemeClr val="tx2"/>
                </a:solidFill>
                <a:latin typeface="Abadi" panose="020B0604020104020204" pitchFamily="34" charset="0"/>
              </a:rPr>
              <a:t>        </a:t>
            </a:r>
            <a:r>
              <a:rPr lang="en-IN" sz="1500" dirty="0" err="1">
                <a:solidFill>
                  <a:schemeClr val="tx2"/>
                </a:solidFill>
                <a:latin typeface="Abadi" panose="020B0604020104020204" pitchFamily="34" charset="0"/>
              </a:rPr>
              <a:t>ax</a:t>
            </a:r>
            <a:r>
              <a:rPr lang="en-IN" sz="1500" dirty="0">
                <a:solidFill>
                  <a:schemeClr val="tx2"/>
                </a:solidFill>
                <a:latin typeface="Abadi" panose="020B0604020104020204" pitchFamily="34" charset="0"/>
              </a:rPr>
              <a:t>[</a:t>
            </a:r>
            <a:r>
              <a:rPr lang="en-IN" sz="1500" dirty="0" err="1">
                <a:solidFill>
                  <a:schemeClr val="tx2"/>
                </a:solidFill>
                <a:latin typeface="Abadi" panose="020B0604020104020204" pitchFamily="34" charset="0"/>
              </a:rPr>
              <a:t>i</a:t>
            </a:r>
            <a:r>
              <a:rPr lang="en-IN" sz="1500" dirty="0">
                <a:solidFill>
                  <a:schemeClr val="tx2"/>
                </a:solidFill>
                <a:latin typeface="Abadi" panose="020B0604020104020204" pitchFamily="34" charset="0"/>
              </a:rPr>
              <a:t>, j].</a:t>
            </a:r>
            <a:r>
              <a:rPr lang="en-IN" sz="1500" dirty="0" err="1">
                <a:solidFill>
                  <a:schemeClr val="tx2"/>
                </a:solidFill>
                <a:latin typeface="Abadi" panose="020B0604020104020204" pitchFamily="34" charset="0"/>
              </a:rPr>
              <a:t>imshow</a:t>
            </a:r>
            <a:r>
              <a:rPr lang="en-IN" sz="1500" dirty="0">
                <a:solidFill>
                  <a:schemeClr val="tx2"/>
                </a:solidFill>
                <a:latin typeface="Abadi" panose="020B0604020104020204" pitchFamily="34" charset="0"/>
              </a:rPr>
              <a:t>(</a:t>
            </a:r>
            <a:r>
              <a:rPr lang="en-IN" sz="1500" dirty="0" err="1">
                <a:solidFill>
                  <a:schemeClr val="tx2"/>
                </a:solidFill>
                <a:latin typeface="Abadi" panose="020B0604020104020204" pitchFamily="34" charset="0"/>
              </a:rPr>
              <a:t>X_train</a:t>
            </a:r>
            <a:r>
              <a:rPr lang="en-IN" sz="1500" dirty="0">
                <a:solidFill>
                  <a:schemeClr val="tx2"/>
                </a:solidFill>
                <a:latin typeface="Abadi" panose="020B0604020104020204" pitchFamily="34" charset="0"/>
              </a:rPr>
              <a:t>[k], </a:t>
            </a:r>
            <a:r>
              <a:rPr lang="en-IN" sz="1500" dirty="0" err="1">
                <a:solidFill>
                  <a:schemeClr val="tx2"/>
                </a:solidFill>
                <a:latin typeface="Abadi" panose="020B0604020104020204" pitchFamily="34" charset="0"/>
              </a:rPr>
              <a:t>cmap</a:t>
            </a:r>
            <a:r>
              <a:rPr lang="en-IN" sz="1500" dirty="0">
                <a:solidFill>
                  <a:schemeClr val="tx2"/>
                </a:solidFill>
                <a:latin typeface="Abadi" panose="020B0604020104020204" pitchFamily="34" charset="0"/>
              </a:rPr>
              <a:t>='</a:t>
            </a:r>
            <a:r>
              <a:rPr lang="en-IN" sz="1500" dirty="0" err="1">
                <a:solidFill>
                  <a:schemeClr val="tx2"/>
                </a:solidFill>
                <a:latin typeface="Abadi" panose="020B0604020104020204" pitchFamily="34" charset="0"/>
              </a:rPr>
              <a:t>gray</a:t>
            </a:r>
            <a:r>
              <a:rPr lang="en-IN" sz="1500" dirty="0">
                <a:solidFill>
                  <a:schemeClr val="tx2"/>
                </a:solidFill>
                <a:latin typeface="Abadi" panose="020B0604020104020204" pitchFamily="34" charset="0"/>
              </a:rPr>
              <a:t>')</a:t>
            </a:r>
          </a:p>
          <a:p>
            <a:r>
              <a:rPr lang="en-IN" sz="1500" dirty="0">
                <a:solidFill>
                  <a:schemeClr val="tx2"/>
                </a:solidFill>
                <a:latin typeface="Abadi" panose="020B0604020104020204" pitchFamily="34" charset="0"/>
              </a:rPr>
              <a:t>        </a:t>
            </a:r>
            <a:r>
              <a:rPr lang="en-IN" sz="1500" dirty="0" err="1">
                <a:solidFill>
                  <a:schemeClr val="tx2"/>
                </a:solidFill>
                <a:latin typeface="Abadi" panose="020B0604020104020204" pitchFamily="34" charset="0"/>
              </a:rPr>
              <a:t>ax</a:t>
            </a:r>
            <a:r>
              <a:rPr lang="en-IN" sz="1500" dirty="0">
                <a:solidFill>
                  <a:schemeClr val="tx2"/>
                </a:solidFill>
                <a:latin typeface="Abadi" panose="020B0604020104020204" pitchFamily="34" charset="0"/>
              </a:rPr>
              <a:t>[</a:t>
            </a:r>
            <a:r>
              <a:rPr lang="en-IN" sz="1500" dirty="0" err="1">
                <a:solidFill>
                  <a:schemeClr val="tx2"/>
                </a:solidFill>
                <a:latin typeface="Abadi" panose="020B0604020104020204" pitchFamily="34" charset="0"/>
              </a:rPr>
              <a:t>i</a:t>
            </a:r>
            <a:r>
              <a:rPr lang="en-IN" sz="1500" dirty="0">
                <a:solidFill>
                  <a:schemeClr val="tx2"/>
                </a:solidFill>
                <a:latin typeface="Abadi" panose="020B0604020104020204" pitchFamily="34" charset="0"/>
              </a:rPr>
              <a:t>, j].</a:t>
            </a:r>
            <a:r>
              <a:rPr lang="en-IN" sz="1500" dirty="0" err="1">
                <a:solidFill>
                  <a:schemeClr val="tx2"/>
                </a:solidFill>
                <a:latin typeface="Abadi" panose="020B0604020104020204" pitchFamily="34" charset="0"/>
              </a:rPr>
              <a:t>set_title</a:t>
            </a:r>
            <a:r>
              <a:rPr lang="en-IN" sz="1500" dirty="0">
                <a:solidFill>
                  <a:schemeClr val="tx2"/>
                </a:solidFill>
                <a:latin typeface="Abadi" panose="020B0604020104020204" pitchFamily="34" charset="0"/>
              </a:rPr>
              <a:t>(</a:t>
            </a:r>
            <a:r>
              <a:rPr lang="en-IN" sz="1500" dirty="0" err="1">
                <a:solidFill>
                  <a:schemeClr val="tx2"/>
                </a:solidFill>
                <a:latin typeface="Abadi" panose="020B0604020104020204" pitchFamily="34" charset="0"/>
              </a:rPr>
              <a:t>f"Label</a:t>
            </a:r>
            <a:r>
              <a:rPr lang="en-IN" sz="1500" dirty="0">
                <a:solidFill>
                  <a:schemeClr val="tx2"/>
                </a:solidFill>
                <a:latin typeface="Abadi" panose="020B0604020104020204" pitchFamily="34" charset="0"/>
              </a:rPr>
              <a:t>: {</a:t>
            </a:r>
            <a:r>
              <a:rPr lang="en-IN" sz="1500" dirty="0" err="1">
                <a:solidFill>
                  <a:schemeClr val="tx2"/>
                </a:solidFill>
                <a:latin typeface="Abadi" panose="020B0604020104020204" pitchFamily="34" charset="0"/>
              </a:rPr>
              <a:t>y_train</a:t>
            </a:r>
            <a:r>
              <a:rPr lang="en-IN" sz="1500" dirty="0">
                <a:solidFill>
                  <a:schemeClr val="tx2"/>
                </a:solidFill>
                <a:latin typeface="Abadi" panose="020B0604020104020204" pitchFamily="34" charset="0"/>
              </a:rPr>
              <a:t>[k]}")</a:t>
            </a:r>
          </a:p>
          <a:p>
            <a:r>
              <a:rPr lang="en-IN" sz="1500" dirty="0">
                <a:solidFill>
                  <a:schemeClr val="tx2"/>
                </a:solidFill>
                <a:latin typeface="Abadi" panose="020B0604020104020204" pitchFamily="34" charset="0"/>
              </a:rPr>
              <a:t>        </a:t>
            </a:r>
            <a:r>
              <a:rPr lang="en-IN" sz="1500" dirty="0" err="1">
                <a:solidFill>
                  <a:schemeClr val="tx2"/>
                </a:solidFill>
                <a:latin typeface="Abadi" panose="020B0604020104020204" pitchFamily="34" charset="0"/>
              </a:rPr>
              <a:t>ax</a:t>
            </a:r>
            <a:r>
              <a:rPr lang="en-IN" sz="1500" dirty="0">
                <a:solidFill>
                  <a:schemeClr val="tx2"/>
                </a:solidFill>
                <a:latin typeface="Abadi" panose="020B0604020104020204" pitchFamily="34" charset="0"/>
              </a:rPr>
              <a:t>[</a:t>
            </a:r>
            <a:r>
              <a:rPr lang="en-IN" sz="1500" dirty="0" err="1">
                <a:solidFill>
                  <a:schemeClr val="tx2"/>
                </a:solidFill>
                <a:latin typeface="Abadi" panose="020B0604020104020204" pitchFamily="34" charset="0"/>
              </a:rPr>
              <a:t>i</a:t>
            </a:r>
            <a:r>
              <a:rPr lang="en-IN" sz="1500" dirty="0">
                <a:solidFill>
                  <a:schemeClr val="tx2"/>
                </a:solidFill>
                <a:latin typeface="Abadi" panose="020B0604020104020204" pitchFamily="34" charset="0"/>
              </a:rPr>
              <a:t>, j].axis('off')</a:t>
            </a:r>
          </a:p>
          <a:p>
            <a:r>
              <a:rPr lang="en-IN" sz="1500" dirty="0" err="1">
                <a:solidFill>
                  <a:schemeClr val="tx2"/>
                </a:solidFill>
                <a:latin typeface="Abadi" panose="020B0604020104020204" pitchFamily="34" charset="0"/>
              </a:rPr>
              <a:t>plt.tight_layout</a:t>
            </a:r>
            <a:r>
              <a:rPr lang="en-IN" sz="1500" dirty="0">
                <a:solidFill>
                  <a:schemeClr val="tx2"/>
                </a:solidFill>
                <a:latin typeface="Abadi" panose="020B0604020104020204" pitchFamily="34" charset="0"/>
              </a:rPr>
              <a:t>()</a:t>
            </a:r>
          </a:p>
          <a:p>
            <a:r>
              <a:rPr lang="en-IN" sz="1500" dirty="0" err="1">
                <a:solidFill>
                  <a:schemeClr val="tx2"/>
                </a:solidFill>
                <a:latin typeface="Abadi" panose="020B0604020104020204" pitchFamily="34" charset="0"/>
              </a:rPr>
              <a:t>plt.show</a:t>
            </a:r>
            <a:r>
              <a:rPr lang="en-IN" sz="1500" dirty="0">
                <a:solidFill>
                  <a:schemeClr val="tx2"/>
                </a:solidFill>
                <a:latin typeface="Abadi" panose="020B0604020104020204" pitchFamily="34" charset="0"/>
              </a:rPr>
              <a:t>()</a:t>
            </a:r>
          </a:p>
          <a:p>
            <a:endParaRPr lang="en-IN" sz="1400" dirty="0"/>
          </a:p>
        </p:txBody>
      </p:sp>
      <p:pic>
        <p:nvPicPr>
          <p:cNvPr id="8" name="Picture 7">
            <a:extLst>
              <a:ext uri="{FF2B5EF4-FFF2-40B4-BE49-F238E27FC236}">
                <a16:creationId xmlns:a16="http://schemas.microsoft.com/office/drawing/2014/main" id="{21504A72-4587-0272-44F6-D56AA63E5DCF}"/>
              </a:ext>
            </a:extLst>
          </p:cNvPr>
          <p:cNvPicPr>
            <a:picLocks noChangeAspect="1"/>
          </p:cNvPicPr>
          <p:nvPr/>
        </p:nvPicPr>
        <p:blipFill>
          <a:blip r:embed="rId4"/>
          <a:stretch>
            <a:fillRect/>
          </a:stretch>
        </p:blipFill>
        <p:spPr>
          <a:xfrm>
            <a:off x="6475755" y="2443612"/>
            <a:ext cx="4837176" cy="3426030"/>
          </a:xfrm>
          <a:prstGeom prst="rect">
            <a:avLst/>
          </a:prstGeom>
        </p:spPr>
      </p:pic>
    </p:spTree>
    <p:extLst>
      <p:ext uri="{BB962C8B-B14F-4D97-AF65-F5344CB8AC3E}">
        <p14:creationId xmlns:p14="http://schemas.microsoft.com/office/powerpoint/2010/main" val="1911819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99000">
              <a:srgbClr val="FCFFFE"/>
            </a:gs>
            <a:gs pos="66020">
              <a:srgbClr val="F3FFFF"/>
            </a:gs>
            <a:gs pos="37992">
              <a:srgbClr val="FFFFFF"/>
            </a:gs>
            <a:gs pos="8000">
              <a:srgbClr val="EAFCFD"/>
            </a:gs>
          </a:gsLst>
          <a:lin ang="162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D2E875-2349-FB77-DC4B-1767F79EBE0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8" b="94048" l="9816" r="89980">
                        <a14:foregroundMark x1="38446" y1="36706" x2="28221" y2="22222"/>
                        <a14:foregroundMark x1="28221" y1="22222" x2="20041" y2="46032"/>
                        <a14:foregroundMark x1="20041" y1="46032" x2="40491" y2="37698"/>
                        <a14:foregroundMark x1="40491" y1="37698" x2="45808" y2="53968"/>
                        <a14:foregroundMark x1="45808" y1="53968" x2="53988" y2="66071"/>
                        <a14:foregroundMark x1="53988" y1="66071" x2="51943" y2="51587"/>
                        <a14:foregroundMark x1="51943" y1="51587" x2="56442" y2="37500"/>
                        <a14:foregroundMark x1="56442" y1="37500" x2="43967" y2="31151"/>
                        <a14:foregroundMark x1="43967" y1="31151" x2="47648" y2="26587"/>
                        <a14:foregroundMark x1="35174" y1="49008" x2="19632" y2="55556"/>
                        <a14:foregroundMark x1="19632" y1="55556" x2="12474" y2="54762"/>
                        <a14:foregroundMark x1="23108" y1="30556" x2="19018" y2="32937"/>
                        <a14:foregroundMark x1="43558" y1="16667" x2="51738" y2="19048"/>
                        <a14:foregroundMark x1="35992" y1="19841" x2="35992" y2="19841"/>
                        <a14:foregroundMark x1="35992" y1="19841" x2="42127" y2="20238"/>
                        <a14:foregroundMark x1="37423" y1="6746" x2="39468" y2="7143"/>
                        <a14:foregroundMark x1="49080" y1="9127" x2="47035" y2="8135"/>
                        <a14:foregroundMark x1="75256" y1="33532" x2="74233" y2="35913"/>
                        <a14:foregroundMark x1="67894" y1="26786" x2="72393" y2="27579"/>
                        <a14:foregroundMark x1="64826" y1="42063" x2="74029" y2="50992"/>
                        <a14:foregroundMark x1="74029" y1="50992" x2="81595" y2="46627"/>
                        <a14:foregroundMark x1="41922" y1="72817" x2="38855" y2="91270"/>
                        <a14:foregroundMark x1="38855" y1="91270" x2="36810" y2="92460"/>
                        <a14:foregroundMark x1="58078" y1="72619" x2="56033" y2="85913"/>
                        <a14:foregroundMark x1="56033" y1="85913" x2="59714" y2="86111"/>
                        <a14:foregroundMark x1="60532" y1="92063" x2="62168" y2="94246"/>
                        <a14:foregroundMark x1="25153" y1="8730" x2="26994" y2="9127"/>
                        <a14:foregroundMark x1="27198" y1="794" x2="30675" y2="3968"/>
                        <a14:foregroundMark x1="49693" y1="16270" x2="55624" y2="17063"/>
                        <a14:foregroundMark x1="54806" y1="6151" x2="56646" y2="5952"/>
                        <a14:foregroundMark x1="46626" y1="1190" x2="47239" y2="198"/>
                        <a14:foregroundMark x1="38446" y1="1190" x2="38446" y2="198"/>
                      </a14:backgroundRemoval>
                    </a14:imgEffect>
                  </a14:imgLayer>
                </a14:imgProps>
              </a:ext>
            </a:extLst>
          </a:blip>
          <a:stretch>
            <a:fillRect/>
          </a:stretch>
        </p:blipFill>
        <p:spPr>
          <a:xfrm>
            <a:off x="9563100" y="168243"/>
            <a:ext cx="3253901" cy="3705225"/>
          </a:xfrm>
          <a:prstGeom prst="rect">
            <a:avLst/>
          </a:prstGeom>
          <a:blipFill dpi="0" rotWithShape="1">
            <a:blip r:embed="rId4">
              <a:alphaModFix amt="0"/>
            </a:blip>
            <a:srcRect/>
            <a:tile tx="0" ty="0" sx="100000" sy="100000" flip="xy" algn="tl"/>
          </a:blipFill>
        </p:spPr>
      </p:pic>
      <p:sp>
        <p:nvSpPr>
          <p:cNvPr id="8" name="Title 1">
            <a:extLst>
              <a:ext uri="{FF2B5EF4-FFF2-40B4-BE49-F238E27FC236}">
                <a16:creationId xmlns:a16="http://schemas.microsoft.com/office/drawing/2014/main" id="{A3ABAE01-492C-66AE-B44A-4212DCA5D10B}"/>
              </a:ext>
            </a:extLst>
          </p:cNvPr>
          <p:cNvSpPr>
            <a:spLocks noGrp="1"/>
          </p:cNvSpPr>
          <p:nvPr>
            <p:ph type="title"/>
          </p:nvPr>
        </p:nvSpPr>
        <p:spPr>
          <a:xfrm>
            <a:off x="548639" y="781050"/>
            <a:ext cx="8938261" cy="771525"/>
          </a:xfrm>
          <a:solidFill>
            <a:schemeClr val="bg1"/>
          </a:solidFill>
        </p:spPr>
        <p:txBody>
          <a:bodyPr/>
          <a:lstStyle/>
          <a:p>
            <a:r>
              <a:rPr lang="en-US" spc="600" dirty="0">
                <a:latin typeface="Showcard Gothic" panose="04020904020102020604" pitchFamily="82" charset="0"/>
              </a:rPr>
              <a:t>PROPOSED METHODOLOGY</a:t>
            </a:r>
          </a:p>
        </p:txBody>
      </p:sp>
      <p:sp>
        <p:nvSpPr>
          <p:cNvPr id="7" name="Content Placeholder 6">
            <a:extLst>
              <a:ext uri="{FF2B5EF4-FFF2-40B4-BE49-F238E27FC236}">
                <a16:creationId xmlns:a16="http://schemas.microsoft.com/office/drawing/2014/main" id="{DD556CF3-B756-7FEA-FD42-44FE889D9B23}"/>
              </a:ext>
            </a:extLst>
          </p:cNvPr>
          <p:cNvSpPr>
            <a:spLocks noGrp="1"/>
          </p:cNvSpPr>
          <p:nvPr>
            <p:ph sz="quarter" idx="16"/>
          </p:nvPr>
        </p:nvSpPr>
        <p:spPr>
          <a:xfrm>
            <a:off x="257176" y="1847849"/>
            <a:ext cx="10429874" cy="4600575"/>
          </a:xfrm>
          <a:solidFill>
            <a:schemeClr val="bg1">
              <a:alpha val="71000"/>
            </a:schemeClr>
          </a:solidFill>
        </p:spPr>
        <p:txBody>
          <a:bodyPr/>
          <a:lstStyle/>
          <a:p>
            <a:pPr marL="342900" indent="-342900">
              <a:buFont typeface="Wingdings" panose="05000000000000000000" pitchFamily="2" charset="2"/>
              <a:buChar char="§"/>
            </a:pPr>
            <a:r>
              <a:rPr lang="en-US" dirty="0">
                <a:latin typeface="Abadi" panose="020B0604020104020204" pitchFamily="34" charset="0"/>
              </a:rPr>
              <a:t>The machine learning algorithm used in this project is a convolutional neural network (CNN), which is a type of deep learning model commonly used for image classification tasks.</a:t>
            </a:r>
          </a:p>
          <a:p>
            <a:pPr marL="342900" indent="-342900">
              <a:buFont typeface="Wingdings" panose="05000000000000000000" pitchFamily="2" charset="2"/>
              <a:buChar char="§"/>
            </a:pPr>
            <a:r>
              <a:rPr lang="en-US" dirty="0">
                <a:latin typeface="Abadi" panose="020B0604020104020204" pitchFamily="34" charset="0"/>
              </a:rPr>
              <a:t>The model is trained using the </a:t>
            </a:r>
            <a:r>
              <a:rPr lang="en-US" dirty="0">
                <a:solidFill>
                  <a:schemeClr val="tx1"/>
                </a:solidFill>
                <a:latin typeface="Abadi" panose="020B0604020104020204" pitchFamily="34" charset="0"/>
              </a:rPr>
              <a:t>Adam optimizer </a:t>
            </a:r>
            <a:r>
              <a:rPr lang="en-US" dirty="0">
                <a:latin typeface="Abadi" panose="020B0604020104020204" pitchFamily="34" charset="0"/>
              </a:rPr>
              <a:t>and </a:t>
            </a:r>
            <a:r>
              <a:rPr lang="en-US" dirty="0">
                <a:solidFill>
                  <a:schemeClr val="tx1"/>
                </a:solidFill>
                <a:latin typeface="Abadi" panose="020B0604020104020204" pitchFamily="34" charset="0"/>
              </a:rPr>
              <a:t>the categorical cross-entropy loss function</a:t>
            </a:r>
            <a:r>
              <a:rPr lang="en-US" dirty="0">
                <a:latin typeface="Abadi" panose="020B0604020104020204" pitchFamily="34" charset="0"/>
              </a:rPr>
              <a:t>. </a:t>
            </a:r>
          </a:p>
          <a:p>
            <a:pPr marL="342900" indent="-342900">
              <a:buFont typeface="Wingdings" panose="05000000000000000000" pitchFamily="2" charset="2"/>
              <a:buChar char="§"/>
            </a:pPr>
            <a:r>
              <a:rPr lang="en-US" dirty="0">
                <a:latin typeface="Abadi" panose="020B0604020104020204" pitchFamily="34" charset="0"/>
              </a:rPr>
              <a:t>Once the model is trained, the code uses OpenCV to capture frames from the video stream and preprocess them. </a:t>
            </a:r>
          </a:p>
          <a:p>
            <a:pPr marL="342900" indent="-342900">
              <a:buFont typeface="Wingdings" panose="05000000000000000000" pitchFamily="2" charset="2"/>
              <a:buChar char="§"/>
            </a:pPr>
            <a:r>
              <a:rPr lang="en-US" dirty="0">
                <a:latin typeface="Abadi" panose="020B0604020104020204" pitchFamily="34" charset="0"/>
              </a:rPr>
              <a:t>The preprocessed image is then passed to the trained model to recognize the ASL alphabet letter in the image. </a:t>
            </a:r>
          </a:p>
          <a:p>
            <a:pPr marL="342900" indent="-342900">
              <a:buFont typeface="Wingdings" panose="05000000000000000000" pitchFamily="2" charset="2"/>
              <a:buChar char="§"/>
            </a:pPr>
            <a:r>
              <a:rPr lang="en-US" dirty="0">
                <a:latin typeface="Abadi" panose="020B0604020104020204" pitchFamily="34" charset="0"/>
              </a:rPr>
              <a:t>The model predicts the letter by computing the class probabilities for each letter, and the letter with the highest probability is selected as the prediction. The recognized letter is then displayed on the video stream using OpenCV.</a:t>
            </a:r>
          </a:p>
          <a:p>
            <a:endParaRPr lang="en-US" dirty="0">
              <a:latin typeface="Abadi" panose="020B0604020104020204" pitchFamily="34" charset="0"/>
            </a:endParaRPr>
          </a:p>
        </p:txBody>
      </p:sp>
      <p:sp>
        <p:nvSpPr>
          <p:cNvPr id="4" name="Slide Number Placeholder 7">
            <a:extLst>
              <a:ext uri="{FF2B5EF4-FFF2-40B4-BE49-F238E27FC236}">
                <a16:creationId xmlns:a16="http://schemas.microsoft.com/office/drawing/2014/main" id="{192B615A-08BC-182B-FC6E-7F8DF152C95B}"/>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12</a:t>
            </a:fld>
            <a:endParaRPr lang="en-US" sz="1400" dirty="0">
              <a:solidFill>
                <a:schemeClr val="bg2">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3131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99000">
              <a:srgbClr val="FCFFFE"/>
            </a:gs>
            <a:gs pos="66020">
              <a:srgbClr val="F3FFFF"/>
            </a:gs>
            <a:gs pos="37992">
              <a:srgbClr val="FFFFFF"/>
            </a:gs>
            <a:gs pos="8000">
              <a:srgbClr val="EAFCFD"/>
            </a:gs>
          </a:gsLst>
          <a:lin ang="162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D2E875-2349-FB77-DC4B-1767F79EBE0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98" b="94048" l="9816" r="89980">
                        <a14:foregroundMark x1="38446" y1="36706" x2="28221" y2="22222"/>
                        <a14:foregroundMark x1="28221" y1="22222" x2="20041" y2="46032"/>
                        <a14:foregroundMark x1="20041" y1="46032" x2="40491" y2="37698"/>
                        <a14:foregroundMark x1="40491" y1="37698" x2="45808" y2="53968"/>
                        <a14:foregroundMark x1="45808" y1="53968" x2="53988" y2="66071"/>
                        <a14:foregroundMark x1="53988" y1="66071" x2="51943" y2="51587"/>
                        <a14:foregroundMark x1="51943" y1="51587" x2="56442" y2="37500"/>
                        <a14:foregroundMark x1="56442" y1="37500" x2="43967" y2="31151"/>
                        <a14:foregroundMark x1="43967" y1="31151" x2="47648" y2="26587"/>
                        <a14:foregroundMark x1="35174" y1="49008" x2="19632" y2="55556"/>
                        <a14:foregroundMark x1="19632" y1="55556" x2="12474" y2="54762"/>
                        <a14:foregroundMark x1="23108" y1="30556" x2="19018" y2="32937"/>
                        <a14:foregroundMark x1="43558" y1="16667" x2="51738" y2="19048"/>
                        <a14:foregroundMark x1="35992" y1="19841" x2="35992" y2="19841"/>
                        <a14:foregroundMark x1="35992" y1="19841" x2="42127" y2="20238"/>
                        <a14:foregroundMark x1="37423" y1="6746" x2="39468" y2="7143"/>
                        <a14:foregroundMark x1="49080" y1="9127" x2="47035" y2="8135"/>
                        <a14:foregroundMark x1="75256" y1="33532" x2="74233" y2="35913"/>
                        <a14:foregroundMark x1="67894" y1="26786" x2="72393" y2="27579"/>
                        <a14:foregroundMark x1="64826" y1="42063" x2="74029" y2="50992"/>
                        <a14:foregroundMark x1="74029" y1="50992" x2="81595" y2="46627"/>
                        <a14:foregroundMark x1="41922" y1="72817" x2="38855" y2="91270"/>
                        <a14:foregroundMark x1="38855" y1="91270" x2="36810" y2="92460"/>
                        <a14:foregroundMark x1="58078" y1="72619" x2="56033" y2="85913"/>
                        <a14:foregroundMark x1="56033" y1="85913" x2="59714" y2="86111"/>
                        <a14:foregroundMark x1="60532" y1="92063" x2="62168" y2="94246"/>
                        <a14:foregroundMark x1="25153" y1="8730" x2="26994" y2="9127"/>
                        <a14:foregroundMark x1="27198" y1="794" x2="30675" y2="3968"/>
                        <a14:foregroundMark x1="49693" y1="16270" x2="55624" y2="17063"/>
                        <a14:foregroundMark x1="54806" y1="6151" x2="56646" y2="5952"/>
                        <a14:foregroundMark x1="46626" y1="1190" x2="47239" y2="198"/>
                        <a14:foregroundMark x1="38446" y1="1190" x2="38446" y2="198"/>
                      </a14:backgroundRemoval>
                    </a14:imgEffect>
                  </a14:imgLayer>
                </a14:imgProps>
              </a:ext>
            </a:extLst>
          </a:blip>
          <a:stretch>
            <a:fillRect/>
          </a:stretch>
        </p:blipFill>
        <p:spPr>
          <a:xfrm>
            <a:off x="9563100" y="168243"/>
            <a:ext cx="3253901" cy="3705225"/>
          </a:xfrm>
          <a:prstGeom prst="rect">
            <a:avLst/>
          </a:prstGeom>
          <a:blipFill dpi="0" rotWithShape="1">
            <a:blip r:embed="rId4">
              <a:alphaModFix amt="0"/>
            </a:blip>
            <a:srcRect/>
            <a:tile tx="0" ty="0" sx="100000" sy="100000" flip="xy" algn="tl"/>
          </a:blipFill>
        </p:spPr>
      </p:pic>
      <p:sp>
        <p:nvSpPr>
          <p:cNvPr id="8" name="Title 1">
            <a:extLst>
              <a:ext uri="{FF2B5EF4-FFF2-40B4-BE49-F238E27FC236}">
                <a16:creationId xmlns:a16="http://schemas.microsoft.com/office/drawing/2014/main" id="{A3ABAE01-492C-66AE-B44A-4212DCA5D10B}"/>
              </a:ext>
            </a:extLst>
          </p:cNvPr>
          <p:cNvSpPr>
            <a:spLocks noGrp="1"/>
          </p:cNvSpPr>
          <p:nvPr>
            <p:ph type="title"/>
          </p:nvPr>
        </p:nvSpPr>
        <p:spPr>
          <a:xfrm>
            <a:off x="548639" y="781050"/>
            <a:ext cx="8938261" cy="771525"/>
          </a:xfrm>
          <a:solidFill>
            <a:schemeClr val="bg1"/>
          </a:solidFill>
        </p:spPr>
        <p:txBody>
          <a:bodyPr/>
          <a:lstStyle/>
          <a:p>
            <a:r>
              <a:rPr lang="en-US" spc="600" dirty="0">
                <a:latin typeface="Showcard Gothic" panose="04020904020102020604" pitchFamily="82" charset="0"/>
              </a:rPr>
              <a:t>CONCLUSION</a:t>
            </a:r>
          </a:p>
        </p:txBody>
      </p:sp>
      <p:sp>
        <p:nvSpPr>
          <p:cNvPr id="7" name="Content Placeholder 6">
            <a:extLst>
              <a:ext uri="{FF2B5EF4-FFF2-40B4-BE49-F238E27FC236}">
                <a16:creationId xmlns:a16="http://schemas.microsoft.com/office/drawing/2014/main" id="{DD556CF3-B756-7FEA-FD42-44FE889D9B23}"/>
              </a:ext>
            </a:extLst>
          </p:cNvPr>
          <p:cNvSpPr>
            <a:spLocks noGrp="1"/>
          </p:cNvSpPr>
          <p:nvPr>
            <p:ph sz="quarter" idx="16"/>
          </p:nvPr>
        </p:nvSpPr>
        <p:spPr>
          <a:xfrm>
            <a:off x="257176" y="1847849"/>
            <a:ext cx="10429874" cy="4600575"/>
          </a:xfrm>
          <a:solidFill>
            <a:schemeClr val="bg1">
              <a:alpha val="71000"/>
            </a:schemeClr>
          </a:solidFill>
        </p:spPr>
        <p:txBody>
          <a:bodyPr/>
          <a:lstStyle/>
          <a:p>
            <a:pPr marR="29845" lvl="0" algn="just" fontAlgn="base">
              <a:lnSpc>
                <a:spcPct val="103000"/>
              </a:lnSpc>
              <a:spcAft>
                <a:spcPts val="25"/>
              </a:spcAft>
              <a:buClr>
                <a:srgbClr val="000000"/>
              </a:buClr>
              <a:buSzPts val="1000"/>
            </a:pPr>
            <a:endParaRPr lang="en-IN" sz="1800"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effectLst/>
                <a:latin typeface="Times New Roman" panose="02020603050405020304" pitchFamily="18" charset="0"/>
                <a:ea typeface="SimSun" panose="02010600030101010101" pitchFamily="2" charset="-122"/>
              </a:rPr>
              <a:t> 		</a:t>
            </a:r>
            <a:r>
              <a:rPr lang="en-US" dirty="0">
                <a:effectLst/>
                <a:latin typeface="Times New Roman" panose="02020603050405020304" pitchFamily="18" charset="0"/>
                <a:ea typeface="SimSun" panose="02010600030101010101" pitchFamily="2" charset="-122"/>
              </a:rPr>
              <a:t>In this project, a functional real time vision based American sign language recognition for Deaf and Dumb people have been developed for asl alphabets. We achieved final accuracy of 98.0% on our dataset. </a:t>
            </a:r>
            <a:r>
              <a:rPr lang="en-US" dirty="0">
                <a:effectLst/>
                <a:latin typeface="Times New Roman" panose="02020603050405020304" pitchFamily="18" charset="0"/>
                <a:ea typeface="SimSun" panose="02010600030101010101" pitchFamily="2" charset="-122"/>
                <a:cs typeface="Times New Roman" panose="02020603050405020304" pitchFamily="18" charset="0"/>
              </a:rPr>
              <a:t>M</a:t>
            </a:r>
            <a:r>
              <a:rPr lang="en-US" dirty="0">
                <a:latin typeface="Times New Roman" panose="02020603050405020304" pitchFamily="18" charset="0"/>
                <a:cs typeface="Times New Roman" panose="02020603050405020304" pitchFamily="18" charset="0"/>
              </a:rPr>
              <a:t>NIST dataset, which contains images of handwritten digits, we were able to recognize the ASL alphabet letters captured by a video stream. The model was able to achieve a high accuracy on the test set and performed well in real-time on the video stream. </a:t>
            </a:r>
            <a:r>
              <a:rPr lang="en-US" dirty="0">
                <a:effectLst/>
                <a:latin typeface="Times New Roman" panose="02020603050405020304" pitchFamily="18" charset="0"/>
                <a:ea typeface="SimSun" panose="02010600030101010101" pitchFamily="2" charset="-122"/>
              </a:rPr>
              <a:t>We are able to improve our prediction after implementing two layers of algorithms in which we verify and predict symbols which are more similar to each other. This way we are able to detect almost all the symbols provided that they are shown properly, there is no noise in the background and lighting is adequate. </a:t>
            </a:r>
            <a:endParaRPr lang="en-US" dirty="0">
              <a:latin typeface="Abadi" panose="020B0604020104020204" pitchFamily="34" charset="0"/>
            </a:endParaRPr>
          </a:p>
        </p:txBody>
      </p:sp>
      <p:sp>
        <p:nvSpPr>
          <p:cNvPr id="4" name="Slide Number Placeholder 7">
            <a:extLst>
              <a:ext uri="{FF2B5EF4-FFF2-40B4-BE49-F238E27FC236}">
                <a16:creationId xmlns:a16="http://schemas.microsoft.com/office/drawing/2014/main" id="{192B615A-08BC-182B-FC6E-7F8DF152C95B}"/>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13</a:t>
            </a:fld>
            <a:endParaRPr lang="en-US" sz="1400" dirty="0">
              <a:solidFill>
                <a:schemeClr val="bg2">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42973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83115-C04F-D5C4-E3F7-BD410E9E47BB}"/>
              </a:ext>
            </a:extLst>
          </p:cNvPr>
          <p:cNvSpPr>
            <a:spLocks noGrp="1"/>
          </p:cNvSpPr>
          <p:nvPr>
            <p:ph type="title"/>
          </p:nvPr>
        </p:nvSpPr>
        <p:spPr>
          <a:solidFill>
            <a:srgbClr val="B6B1D3"/>
          </a:solidFill>
        </p:spPr>
        <p:txBody>
          <a:bodyPr/>
          <a:lstStyle/>
          <a:p>
            <a:r>
              <a:rPr lang="en-US" spc="600" dirty="0">
                <a:latin typeface="Showcard Gothic" panose="04020904020102020604" pitchFamily="82" charset="0"/>
              </a:rPr>
              <a:t>FUTURE SCOPE</a:t>
            </a:r>
          </a:p>
        </p:txBody>
      </p:sp>
      <p:sp>
        <p:nvSpPr>
          <p:cNvPr id="6" name="Content Placeholder 5">
            <a:extLst>
              <a:ext uri="{FF2B5EF4-FFF2-40B4-BE49-F238E27FC236}">
                <a16:creationId xmlns:a16="http://schemas.microsoft.com/office/drawing/2014/main" id="{264C97F5-6F1F-4C24-CDA9-ADFE70EA2FE2}"/>
              </a:ext>
            </a:extLst>
          </p:cNvPr>
          <p:cNvSpPr>
            <a:spLocks noGrp="1"/>
          </p:cNvSpPr>
          <p:nvPr>
            <p:ph sz="quarter" idx="15"/>
          </p:nvPr>
        </p:nvSpPr>
        <p:spPr>
          <a:xfrm>
            <a:off x="743712" y="1773936"/>
            <a:ext cx="5029200" cy="4096512"/>
          </a:xfrm>
          <a:solidFill>
            <a:srgbClr val="EDCEE1">
              <a:alpha val="15000"/>
            </a:srgbClr>
          </a:solidFill>
        </p:spPr>
        <p:txBody>
          <a:bodyPr/>
          <a:lstStyle/>
          <a:p>
            <a:r>
              <a:rPr lang="en-US" dirty="0">
                <a:solidFill>
                  <a:srgbClr val="7030A0"/>
                </a:solidFill>
                <a:latin typeface="Abadi" panose="020B0604020104020204" pitchFamily="34" charset="0"/>
              </a:rPr>
              <a:t>Advancements in technology have made sign language more accessible than ever before. Video conferencing platforms now offer real-time captioning and sign-language interpretation services, making it easier for deaf and hard-of-hearing individuals to communicate remotely.</a:t>
            </a:r>
          </a:p>
          <a:p>
            <a:r>
              <a:rPr lang="en-US" dirty="0">
                <a:solidFill>
                  <a:srgbClr val="7030A0"/>
                </a:solidFill>
                <a:latin typeface="Abadi" panose="020B0604020104020204" pitchFamily="34" charset="0"/>
              </a:rPr>
              <a:t>However, there is still a lot of work to be done in terms of improving access to sign-language education and resources, particularly in developing countries. The future of sign language depends on continued advocacy and support for the deaf community.</a:t>
            </a:r>
          </a:p>
          <a:p>
            <a:endParaRPr lang="en-US" sz="1800" dirty="0">
              <a:solidFill>
                <a:schemeClr val="tx2"/>
              </a:solidFill>
              <a:ea typeface="+mn-lt"/>
              <a:cs typeface="+mn-lt"/>
            </a:endParaRPr>
          </a:p>
        </p:txBody>
      </p:sp>
      <p:pic>
        <p:nvPicPr>
          <p:cNvPr id="6146" name="Picture 2" descr="Three things that will shape the economy in 2018">
            <a:extLst>
              <a:ext uri="{FF2B5EF4-FFF2-40B4-BE49-F238E27FC236}">
                <a16:creationId xmlns:a16="http://schemas.microsoft.com/office/drawing/2014/main" id="{0072CAAC-3E46-D641-A5A6-B15D988EA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090" y="1557080"/>
            <a:ext cx="5553635" cy="4530224"/>
          </a:xfrm>
          <a:prstGeom prst="rect">
            <a:avLst/>
          </a:prstGeom>
          <a:gradFill>
            <a:gsLst>
              <a:gs pos="100000">
                <a:srgbClr val="FDFFFE">
                  <a:alpha val="0"/>
                </a:srgbClr>
              </a:gs>
              <a:gs pos="66020">
                <a:srgbClr val="F3FFFF"/>
              </a:gs>
              <a:gs pos="37992">
                <a:srgbClr val="FFFFFF"/>
              </a:gs>
              <a:gs pos="7000">
                <a:srgbClr val="EAFCFE"/>
              </a:gs>
            </a:gsLst>
            <a:lin ang="4200000" scaled="0"/>
          </a:gradFill>
          <a:effectLst>
            <a:softEdge rad="317500"/>
          </a:effectLst>
        </p:spPr>
      </p:pic>
    </p:spTree>
    <p:extLst>
      <p:ext uri="{BB962C8B-B14F-4D97-AF65-F5344CB8AC3E}">
        <p14:creationId xmlns:p14="http://schemas.microsoft.com/office/powerpoint/2010/main" val="1324350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pic>
        <p:nvPicPr>
          <p:cNvPr id="2054" name="Picture 6" descr="6,900+ Person Using Sign Language Illustrations, Royalty-Free Vector  Graphics &amp; Clip Art - iStock | Business person using sign language">
            <a:extLst>
              <a:ext uri="{FF2B5EF4-FFF2-40B4-BE49-F238E27FC236}">
                <a16:creationId xmlns:a16="http://schemas.microsoft.com/office/drawing/2014/main" id="{6FE95A27-29B3-E4C5-8DE0-6E74A39922A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643" b="89809" l="3595" r="96078">
                        <a14:foregroundMark x1="8987" y1="58599" x2="8987" y2="58599"/>
                        <a14:foregroundMark x1="8987" y1="58599" x2="8987" y2="58599"/>
                        <a14:foregroundMark x1="9314" y1="29299" x2="7190" y2="54777"/>
                        <a14:foregroundMark x1="7190" y1="54777" x2="3758" y2="37580"/>
                        <a14:foregroundMark x1="3758" y1="37580" x2="9314" y2="65605"/>
                        <a14:foregroundMark x1="9314" y1="65605" x2="13562" y2="50955"/>
                        <a14:foregroundMark x1="13562" y1="50955" x2="14869" y2="55414"/>
                        <a14:foregroundMark x1="22876" y1="42038" x2="22712" y2="66242"/>
                        <a14:foregroundMark x1="22712" y1="66242" x2="22059" y2="37580"/>
                        <a14:foregroundMark x1="22059" y1="37580" x2="24510" y2="59236"/>
                        <a14:foregroundMark x1="24510" y1="59236" x2="21405" y2="78344"/>
                        <a14:foregroundMark x1="21405" y1="78344" x2="19935" y2="46497"/>
                        <a14:foregroundMark x1="19935" y1="46497" x2="23856" y2="57325"/>
                        <a14:foregroundMark x1="23856" y1="57325" x2="26634" y2="57962"/>
                        <a14:foregroundMark x1="33007" y1="36306" x2="30882" y2="58599"/>
                        <a14:foregroundMark x1="30882" y1="58599" x2="33824" y2="76433"/>
                        <a14:foregroundMark x1="33824" y1="76433" x2="33660" y2="47134"/>
                        <a14:foregroundMark x1="33660" y1="47134" x2="36275" y2="61146"/>
                        <a14:foregroundMark x1="36275" y1="52866" x2="34804" y2="42038"/>
                        <a14:foregroundMark x1="43627" y1="56688" x2="39379" y2="62420"/>
                        <a14:foregroundMark x1="42691" y1="38217" x2="43301" y2="33758"/>
                        <a14:foregroundMark x1="39379" y1="62420" x2="42691" y2="38217"/>
                        <a14:foregroundMark x1="43498" y1="38217" x2="45098" y2="74522"/>
                        <a14:foregroundMark x1="43301" y1="33758" x2="43498" y2="38217"/>
                        <a14:foregroundMark x1="56209" y1="49682" x2="55556" y2="78344"/>
                        <a14:foregroundMark x1="55556" y1="78344" x2="57843" y2="54140"/>
                        <a14:foregroundMark x1="57843" y1="54140" x2="50490" y2="54777"/>
                        <a14:foregroundMark x1="50490" y1="54777" x2="56373" y2="52866"/>
                        <a14:foregroundMark x1="64869" y1="55414" x2="66993" y2="56051"/>
                        <a14:foregroundMark x1="62745" y1="54777" x2="64869" y2="55414"/>
                        <a14:foregroundMark x1="56373" y1="52866" x2="62745" y2="54777"/>
                        <a14:foregroundMark x1="41013" y1="38217" x2="41013" y2="38217"/>
                        <a14:foregroundMark x1="41013" y1="40127" x2="41013" y2="40127"/>
                        <a14:foregroundMark x1="46405" y1="36943" x2="46405" y2="36943"/>
                        <a14:foregroundMark x1="41013" y1="37580" x2="41013" y2="37580"/>
                        <a14:foregroundMark x1="40850" y1="38217" x2="40850" y2="38217"/>
                        <a14:foregroundMark x1="40850" y1="39490" x2="40850" y2="39490"/>
                        <a14:foregroundMark x1="41013" y1="37580" x2="41176" y2="38854"/>
                        <a14:foregroundMark x1="74346" y1="44586" x2="72059" y2="57962"/>
                        <a14:foregroundMark x1="74183" y1="40127" x2="73529" y2="38217"/>
                        <a14:foregroundMark x1="74510" y1="37580" x2="74510" y2="34395"/>
                        <a14:foregroundMark x1="73366" y1="35032" x2="73856" y2="38854"/>
                        <a14:foregroundMark x1="80065" y1="29936" x2="79248" y2="37580"/>
                        <a14:foregroundMark x1="79248" y1="37580" x2="79575" y2="61146"/>
                        <a14:foregroundMark x1="79575" y1="61146" x2="80719" y2="75796"/>
                        <a14:foregroundMark x1="85784" y1="43312" x2="88072" y2="62420"/>
                        <a14:foregroundMark x1="88072" y1="62420" x2="93627" y2="45223"/>
                        <a14:foregroundMark x1="93627" y1="45223" x2="97712" y2="50955"/>
                        <a14:foregroundMark x1="97712" y1="50955" x2="92157" y2="49682"/>
                        <a14:foregroundMark x1="92157" y1="49682" x2="93137" y2="72611"/>
                        <a14:foregroundMark x1="93137" y1="72611" x2="91340" y2="40127"/>
                        <a14:foregroundMark x1="91340" y1="40127" x2="92484" y2="28025"/>
                        <a14:foregroundMark x1="97222" y1="42038" x2="96078" y2="63694"/>
                        <a14:foregroundMark x1="96078" y1="63694" x2="94608" y2="51592"/>
                        <a14:foregroundMark x1="12745" y1="57962" x2="12745" y2="57962"/>
                        <a14:foregroundMark x1="12745" y1="57962" x2="12745" y2="57962"/>
                        <a14:foregroundMark x1="12745" y1="57962" x2="12745" y2="57962"/>
                        <a14:foregroundMark x1="12745" y1="58599" x2="12582" y2="57962"/>
                        <a14:backgroundMark x1="63562" y1="53503" x2="63562" y2="53503"/>
                        <a14:backgroundMark x1="63562" y1="55414" x2="63562" y2="55414"/>
                        <a14:backgroundMark x1="63072" y1="55414" x2="63072" y2="55414"/>
                        <a14:backgroundMark x1="64052" y1="54777" x2="64052" y2="54777"/>
                      </a14:backgroundRemoval>
                    </a14:imgEffect>
                    <a14:imgEffect>
                      <a14:artisticCrisscrossEtching/>
                    </a14:imgEffect>
                    <a14:imgEffect>
                      <a14:sharpenSoften amount="44000"/>
                    </a14:imgEffect>
                  </a14:imgLayer>
                </a14:imgProps>
              </a:ext>
              <a:ext uri="{28A0092B-C50C-407E-A947-70E740481C1C}">
                <a14:useLocalDpi xmlns:a14="http://schemas.microsoft.com/office/drawing/2010/main" val="0"/>
              </a:ext>
            </a:extLst>
          </a:blip>
          <a:srcRect/>
          <a:stretch>
            <a:fillRect/>
          </a:stretch>
        </p:blipFill>
        <p:spPr bwMode="auto">
          <a:xfrm>
            <a:off x="89647" y="4341222"/>
            <a:ext cx="12191999" cy="30277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2">
            <a:extLst>
              <a:ext uri="{FF2B5EF4-FFF2-40B4-BE49-F238E27FC236}">
                <a16:creationId xmlns:a16="http://schemas.microsoft.com/office/drawing/2014/main" id="{B0F4DABC-776E-129B-FA8C-661326A791F1}"/>
              </a:ext>
            </a:extLst>
          </p:cNvPr>
          <p:cNvSpPr>
            <a:spLocks noGrp="1"/>
          </p:cNvSpPr>
          <p:nvPr>
            <p:ph type="body" sz="quarter" idx="11"/>
          </p:nvPr>
        </p:nvSpPr>
        <p:spPr>
          <a:xfrm>
            <a:off x="7324165" y="645459"/>
            <a:ext cx="4456709" cy="5548901"/>
          </a:xfrm>
        </p:spPr>
        <p:txBody>
          <a:bodyPr/>
          <a:lstStyle/>
          <a:p>
            <a:endParaRPr lang="en-US" spc="600" dirty="0">
              <a:latin typeface="Britannic Bold" panose="020B0903060703020204" pitchFamily="34" charset="0"/>
            </a:endParaRPr>
          </a:p>
          <a:p>
            <a:endParaRPr lang="en-US" spc="600" dirty="0">
              <a:latin typeface="Britannic Bold" panose="020B0903060703020204" pitchFamily="34" charset="0"/>
            </a:endParaRPr>
          </a:p>
          <a:p>
            <a:endParaRPr lang="en-US" spc="600" dirty="0">
              <a:latin typeface="Britannic Bold" panose="020B0903060703020204" pitchFamily="34" charset="0"/>
            </a:endParaRPr>
          </a:p>
          <a:p>
            <a:endParaRPr lang="en-US" spc="600" dirty="0">
              <a:latin typeface="Britannic Bold" panose="020B0903060703020204" pitchFamily="34" charset="0"/>
            </a:endParaRPr>
          </a:p>
          <a:p>
            <a:endParaRPr lang="en-US" spc="600" dirty="0">
              <a:latin typeface="Britannic Bold" panose="020B0903060703020204" pitchFamily="34" charset="0"/>
            </a:endParaRPr>
          </a:p>
          <a:p>
            <a:endParaRPr lang="en-US" spc="600" dirty="0">
              <a:latin typeface="Britannic Bold" panose="020B0903060703020204" pitchFamily="34" charset="0"/>
            </a:endParaRPr>
          </a:p>
          <a:p>
            <a:endParaRPr lang="en-US" spc="600" dirty="0">
              <a:latin typeface="Britannic Bold" panose="020B0903060703020204" pitchFamily="34" charset="0"/>
            </a:endParaRPr>
          </a:p>
          <a:p>
            <a:endParaRPr lang="en-US" spc="600" dirty="0">
              <a:latin typeface="Britannic Bold" panose="020B0903060703020204" pitchFamily="34" charset="0"/>
            </a:endParaRPr>
          </a:p>
          <a:p>
            <a:endParaRPr lang="en-US" spc="600" dirty="0">
              <a:latin typeface="Britannic Bold" panose="020B0903060703020204" pitchFamily="34" charset="0"/>
            </a:endParaRPr>
          </a:p>
          <a:p>
            <a:endParaRPr lang="en-US" spc="600" dirty="0">
              <a:latin typeface="Britannic Bold" panose="020B0903060703020204" pitchFamily="34" charset="0"/>
            </a:endParaRPr>
          </a:p>
          <a:p>
            <a:endParaRPr lang="en-US" spc="600" dirty="0">
              <a:latin typeface="Britannic Bold" panose="020B0903060703020204" pitchFamily="34" charset="0"/>
            </a:endParaRP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2</a:t>
            </a:fld>
            <a:endParaRPr lang="en-US" sz="1400" dirty="0">
              <a:solidFill>
                <a:schemeClr val="bg2">
                  <a:lumMod val="50000"/>
                </a:schemeClr>
              </a:solidFill>
              <a:latin typeface="Segoe UI" panose="020B0502040204020203" pitchFamily="34" charset="0"/>
              <a:cs typeface="Segoe UI" panose="020B0502040204020203" pitchFamily="34" charset="0"/>
            </a:endParaRPr>
          </a:p>
        </p:txBody>
      </p:sp>
      <p:pic>
        <p:nvPicPr>
          <p:cNvPr id="2050" name="Picture 2" descr="Big wood arrow icon cartoon style Royalty Free Vector Image">
            <a:extLst>
              <a:ext uri="{FF2B5EF4-FFF2-40B4-BE49-F238E27FC236}">
                <a16:creationId xmlns:a16="http://schemas.microsoft.com/office/drawing/2014/main" id="{0C7253E6-C770-6162-FDF9-C90E94E6065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871" b="89700" l="9722" r="92130">
                        <a14:foregroundMark x1="9722" y1="40773" x2="9722" y2="40773"/>
                        <a14:foregroundMark x1="92130" y1="27897" x2="92130" y2="27897"/>
                      </a14:backgroundRemoval>
                    </a14:imgEffect>
                  </a14:imgLayer>
                </a14:imgProps>
              </a:ext>
              <a:ext uri="{28A0092B-C50C-407E-A947-70E740481C1C}">
                <a14:useLocalDpi xmlns:a14="http://schemas.microsoft.com/office/drawing/2010/main" val="0"/>
              </a:ext>
            </a:extLst>
          </a:blip>
          <a:srcRect/>
          <a:stretch>
            <a:fillRect/>
          </a:stretch>
        </p:blipFill>
        <p:spPr bwMode="auto">
          <a:xfrm>
            <a:off x="8157882" y="862914"/>
            <a:ext cx="3622992" cy="32249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638BC4F-7A92-AF6F-E4A8-C9A11C329382}"/>
              </a:ext>
            </a:extLst>
          </p:cNvPr>
          <p:cNvSpPr txBox="1"/>
          <p:nvPr/>
        </p:nvSpPr>
        <p:spPr>
          <a:xfrm>
            <a:off x="9261896" y="1853749"/>
            <a:ext cx="2008093" cy="646331"/>
          </a:xfrm>
          <a:prstGeom prst="rect">
            <a:avLst/>
          </a:prstGeom>
          <a:noFill/>
        </p:spPr>
        <p:txBody>
          <a:bodyPr wrap="square" rtlCol="0">
            <a:spAutoFit/>
          </a:bodyPr>
          <a:lstStyle/>
          <a:p>
            <a:r>
              <a:rPr lang="en-US" sz="1800" b="1" kern="1200" spc="600" dirty="0">
                <a:solidFill>
                  <a:srgbClr val="005F73"/>
                </a:solidFill>
                <a:effectLst>
                  <a:outerShdw blurRad="38100" dist="38100" dir="2700000" algn="tl">
                    <a:srgbClr val="000000">
                      <a:alpha val="43137"/>
                    </a:srgbClr>
                  </a:outerShdw>
                </a:effectLst>
                <a:latin typeface="Britannic Bold" panose="020B0903060703020204" pitchFamily="34" charset="0"/>
                <a:cs typeface="Segoe UI Semibold" panose="020B0702040204020203" pitchFamily="34" charset="0"/>
              </a:rPr>
              <a:t>AGENDA</a:t>
            </a:r>
            <a:endParaRPr lang="en-IN" b="1" dirty="0">
              <a:effectLst>
                <a:outerShdw blurRad="38100" dist="38100" dir="2700000" algn="tl">
                  <a:srgbClr val="000000">
                    <a:alpha val="43137"/>
                  </a:srgbClr>
                </a:outerShdw>
              </a:effectLst>
            </a:endParaRPr>
          </a:p>
          <a:p>
            <a:endParaRPr lang="en-IN" dirty="0"/>
          </a:p>
        </p:txBody>
      </p:sp>
      <p:sp>
        <p:nvSpPr>
          <p:cNvPr id="11" name="TextBox 10">
            <a:extLst>
              <a:ext uri="{FF2B5EF4-FFF2-40B4-BE49-F238E27FC236}">
                <a16:creationId xmlns:a16="http://schemas.microsoft.com/office/drawing/2014/main" id="{6E21A679-FB80-3585-373D-6427C6157BA8}"/>
              </a:ext>
            </a:extLst>
          </p:cNvPr>
          <p:cNvSpPr txBox="1"/>
          <p:nvPr/>
        </p:nvSpPr>
        <p:spPr>
          <a:xfrm>
            <a:off x="1156552" y="1305268"/>
            <a:ext cx="7969624" cy="3354765"/>
          </a:xfrm>
          <a:prstGeom prst="rect">
            <a:avLst/>
          </a:prstGeom>
          <a:noFill/>
        </p:spPr>
        <p:txBody>
          <a:bodyPr wrap="square" rtlCol="0">
            <a:spAutoFit/>
          </a:bodyPr>
          <a:lstStyle/>
          <a:p>
            <a:r>
              <a:rPr lang="en-US" sz="3200" b="1" spc="300" dirty="0">
                <a:solidFill>
                  <a:schemeClr val="accent1">
                    <a:lumMod val="60000"/>
                    <a:lumOff val="40000"/>
                  </a:schemeClr>
                </a:solidFill>
                <a:latin typeface="Britannic Bold" panose="020B0903060703020204" pitchFamily="34" charset="0"/>
              </a:rPr>
              <a:t>Today’s Agenda</a:t>
            </a:r>
          </a:p>
          <a:p>
            <a:endParaRPr lang="en-US" sz="2000" b="1" spc="300" dirty="0">
              <a:solidFill>
                <a:schemeClr val="accent1">
                  <a:lumMod val="60000"/>
                  <a:lumOff val="40000"/>
                </a:schemeClr>
              </a:solidFill>
              <a:latin typeface="Britannic Bold" panose="020B0903060703020204" pitchFamily="34" charset="0"/>
            </a:endParaRPr>
          </a:p>
          <a:p>
            <a:pPr marL="285750" indent="-285750">
              <a:buFont typeface="Wingdings" panose="05000000000000000000" pitchFamily="2" charset="2"/>
              <a:buChar char="Ø"/>
            </a:pPr>
            <a:r>
              <a:rPr lang="en-IN" sz="2000" b="1" spc="300" dirty="0">
                <a:solidFill>
                  <a:schemeClr val="tx1">
                    <a:lumMod val="75000"/>
                    <a:lumOff val="25000"/>
                  </a:schemeClr>
                </a:solidFill>
                <a:latin typeface="Britannic Bold" panose="020B0903060703020204" pitchFamily="34" charset="0"/>
              </a:rPr>
              <a:t>Abstract</a:t>
            </a:r>
          </a:p>
          <a:p>
            <a:pPr marL="285750" indent="-285750">
              <a:buFont typeface="Wingdings" panose="05000000000000000000" pitchFamily="2" charset="2"/>
              <a:buChar char="Ø"/>
            </a:pPr>
            <a:r>
              <a:rPr lang="en-IN" sz="2000" b="1" spc="300" dirty="0">
                <a:solidFill>
                  <a:schemeClr val="tx1">
                    <a:lumMod val="75000"/>
                    <a:lumOff val="25000"/>
                  </a:schemeClr>
                </a:solidFill>
                <a:latin typeface="Britannic Bold" panose="020B0903060703020204" pitchFamily="34" charset="0"/>
              </a:rPr>
              <a:t>Introduction</a:t>
            </a:r>
          </a:p>
          <a:p>
            <a:pPr marL="285750" indent="-285750">
              <a:buFont typeface="Wingdings" panose="05000000000000000000" pitchFamily="2" charset="2"/>
              <a:buChar char="Ø"/>
            </a:pPr>
            <a:r>
              <a:rPr lang="en-IN" sz="2000" b="1" spc="300" dirty="0">
                <a:solidFill>
                  <a:schemeClr val="tx1">
                    <a:lumMod val="75000"/>
                    <a:lumOff val="25000"/>
                  </a:schemeClr>
                </a:solidFill>
                <a:latin typeface="Britannic Bold" panose="020B0903060703020204" pitchFamily="34" charset="0"/>
              </a:rPr>
              <a:t>Literature survey</a:t>
            </a:r>
          </a:p>
          <a:p>
            <a:pPr marL="285750" indent="-285750">
              <a:buFont typeface="Wingdings" panose="05000000000000000000" pitchFamily="2" charset="2"/>
              <a:buChar char="Ø"/>
            </a:pPr>
            <a:r>
              <a:rPr lang="en-IN" sz="2000" b="1" spc="300" dirty="0">
                <a:solidFill>
                  <a:schemeClr val="tx1">
                    <a:lumMod val="75000"/>
                    <a:lumOff val="25000"/>
                  </a:schemeClr>
                </a:solidFill>
                <a:latin typeface="Britannic Bold" panose="020B0903060703020204" pitchFamily="34" charset="0"/>
              </a:rPr>
              <a:t>Methodology</a:t>
            </a:r>
          </a:p>
          <a:p>
            <a:pPr marL="285750" indent="-285750">
              <a:buFont typeface="Wingdings" panose="05000000000000000000" pitchFamily="2" charset="2"/>
              <a:buChar char="Ø"/>
            </a:pPr>
            <a:r>
              <a:rPr lang="en-IN" sz="2000" b="1" spc="300" dirty="0">
                <a:solidFill>
                  <a:schemeClr val="tx1">
                    <a:lumMod val="75000"/>
                    <a:lumOff val="25000"/>
                  </a:schemeClr>
                </a:solidFill>
                <a:latin typeface="Britannic Bold" panose="020B0903060703020204" pitchFamily="34" charset="0"/>
              </a:rPr>
              <a:t>Data Set</a:t>
            </a:r>
          </a:p>
          <a:p>
            <a:pPr marL="285750" indent="-285750">
              <a:buFont typeface="Wingdings" panose="05000000000000000000" pitchFamily="2" charset="2"/>
              <a:buChar char="Ø"/>
            </a:pPr>
            <a:r>
              <a:rPr lang="en-IN" sz="2000" b="1" spc="300" dirty="0">
                <a:solidFill>
                  <a:schemeClr val="tx1">
                    <a:lumMod val="75000"/>
                    <a:lumOff val="25000"/>
                  </a:schemeClr>
                </a:solidFill>
                <a:latin typeface="Britannic Bold" panose="020B0903060703020204" pitchFamily="34" charset="0"/>
              </a:rPr>
              <a:t>Proposed methodology</a:t>
            </a:r>
          </a:p>
          <a:p>
            <a:pPr marL="285750" indent="-285750">
              <a:buFont typeface="Wingdings" panose="05000000000000000000" pitchFamily="2" charset="2"/>
              <a:buChar char="Ø"/>
            </a:pPr>
            <a:r>
              <a:rPr lang="en-IN" sz="2000" b="1" spc="300" dirty="0">
                <a:solidFill>
                  <a:schemeClr val="tx1">
                    <a:lumMod val="75000"/>
                    <a:lumOff val="25000"/>
                  </a:schemeClr>
                </a:solidFill>
                <a:latin typeface="Britannic Bold" panose="020B0903060703020204" pitchFamily="34" charset="0"/>
              </a:rPr>
              <a:t>Future scope</a:t>
            </a:r>
          </a:p>
          <a:p>
            <a:pPr marL="285750" indent="-285750">
              <a:buFont typeface="Wingdings" panose="05000000000000000000" pitchFamily="2" charset="2"/>
              <a:buChar char="Ø"/>
            </a:pPr>
            <a:r>
              <a:rPr lang="en-IN" sz="2000" b="1" spc="300" dirty="0">
                <a:solidFill>
                  <a:schemeClr val="tx1">
                    <a:lumMod val="75000"/>
                    <a:lumOff val="25000"/>
                  </a:schemeClr>
                </a:solidFill>
                <a:latin typeface="Britannic Bold" panose="020B0903060703020204" pitchFamily="34" charset="0"/>
              </a:rPr>
              <a:t>Conclusion</a:t>
            </a:r>
          </a:p>
        </p:txBody>
      </p:sp>
    </p:spTree>
    <p:extLst>
      <p:ext uri="{BB962C8B-B14F-4D97-AF65-F5344CB8AC3E}">
        <p14:creationId xmlns:p14="http://schemas.microsoft.com/office/powerpoint/2010/main" val="700066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DFFFE">
                <a:alpha val="71000"/>
                <a:lumMod val="93000"/>
                <a:lumOff val="7000"/>
              </a:srgbClr>
            </a:gs>
            <a:gs pos="65000">
              <a:srgbClr val="F3FFFF"/>
            </a:gs>
            <a:gs pos="37992">
              <a:srgbClr val="FFFFFF"/>
            </a:gs>
            <a:gs pos="8000">
              <a:srgbClr val="EAFCFE"/>
            </a:gs>
          </a:gsLst>
          <a:lin ang="17400000" scaled="0"/>
          <a:tileRect/>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87169C0-7EAF-938E-14B7-CF06762D00F3}"/>
              </a:ext>
            </a:extLst>
          </p:cNvPr>
          <p:cNvSpPr>
            <a:spLocks noGrp="1"/>
          </p:cNvSpPr>
          <p:nvPr>
            <p:ph type="title"/>
          </p:nvPr>
        </p:nvSpPr>
        <p:spPr>
          <a:xfrm>
            <a:off x="518439" y="367553"/>
            <a:ext cx="11119104" cy="713135"/>
          </a:xfrm>
        </p:spPr>
        <p:txBody>
          <a:bodyPr/>
          <a:lstStyle/>
          <a:p>
            <a:r>
              <a:rPr lang="en-US" spc="600" dirty="0">
                <a:latin typeface="Showcard Gothic" panose="04020904020102020604" pitchFamily="82" charset="0"/>
              </a:rPr>
              <a:t>ABSTRACT</a:t>
            </a:r>
          </a:p>
        </p:txBody>
      </p:sp>
      <p:sp>
        <p:nvSpPr>
          <p:cNvPr id="13" name="Content Placeholder 12">
            <a:extLst>
              <a:ext uri="{FF2B5EF4-FFF2-40B4-BE49-F238E27FC236}">
                <a16:creationId xmlns:a16="http://schemas.microsoft.com/office/drawing/2014/main" id="{111C7321-499D-1F72-D202-328C52D6A138}"/>
              </a:ext>
            </a:extLst>
          </p:cNvPr>
          <p:cNvSpPr>
            <a:spLocks noGrp="1"/>
          </p:cNvSpPr>
          <p:nvPr>
            <p:ph sz="quarter" idx="15"/>
          </p:nvPr>
        </p:nvSpPr>
        <p:spPr>
          <a:xfrm>
            <a:off x="312410" y="1213253"/>
            <a:ext cx="7037293" cy="5163670"/>
          </a:xfrm>
          <a:solidFill>
            <a:srgbClr val="EACEE1"/>
          </a:solidFill>
          <a:effectLst>
            <a:softEdge rad="127000"/>
          </a:effectLst>
        </p:spPr>
        <p:txBody>
          <a:bodyPr/>
          <a:lstStyle/>
          <a:p>
            <a:pPr marL="76200" indent="0">
              <a:buNone/>
            </a:pPr>
            <a:r>
              <a:rPr lang="en-IN" dirty="0">
                <a:solidFill>
                  <a:schemeClr val="tx1">
                    <a:lumMod val="75000"/>
                    <a:lumOff val="25000"/>
                  </a:schemeClr>
                </a:solidFill>
                <a:effectLst/>
                <a:latin typeface="Abadi" panose="020B0604020104020204" pitchFamily="34" charset="0"/>
                <a:ea typeface="Times New Roman" panose="02020603050405020304" pitchFamily="18" charset="0"/>
                <a:cs typeface="Arial" panose="020B0604020202020204" pitchFamily="34" charset="0"/>
              </a:rPr>
              <a:t>Human–Computer Interfaces (HCI) is the study of how humans and computers interact. Hand gestures are a great way to communicate with individuals who don't comprehend what we're saying, especially when they don't understand what we're saying.</a:t>
            </a:r>
          </a:p>
          <a:p>
            <a:pPr marL="76200" indent="0">
              <a:buNone/>
            </a:pPr>
            <a:r>
              <a:rPr lang="en-US" altLang="en-IN" dirty="0">
                <a:solidFill>
                  <a:schemeClr val="tx1">
                    <a:lumMod val="75000"/>
                    <a:lumOff val="25000"/>
                  </a:schemeClr>
                </a:solidFill>
                <a:latin typeface="Abadi" panose="020B0604020104020204" pitchFamily="34" charset="0"/>
                <a:cs typeface="Arial" panose="020B0604020202020204" pitchFamily="34" charset="0"/>
              </a:rPr>
              <a:t>          We are planning to develop a project in order to help communicate issues for speech-impaired individuals. </a:t>
            </a:r>
            <a:r>
              <a:rPr lang="en-US" dirty="0">
                <a:solidFill>
                  <a:schemeClr val="tx1">
                    <a:lumMod val="75000"/>
                    <a:lumOff val="25000"/>
                  </a:schemeClr>
                </a:solidFill>
                <a:latin typeface="Abadi" panose="020B0604020104020204" pitchFamily="34" charset="0"/>
                <a:cs typeface="Arial" panose="020B0604020202020204" pitchFamily="34" charset="0"/>
              </a:rPr>
              <a:t>This project presents the conversion of sign language to text format. Using the best possible method after analysis, an application is developed that can convert real-time Sign Language signs to letters(alphabet). By using the deep learning mechanism we implement the project, this majorly includes the Neural networks.</a:t>
            </a:r>
          </a:p>
          <a:p>
            <a:endParaRPr lang="en-US" dirty="0"/>
          </a:p>
        </p:txBody>
      </p:sp>
      <p:sp>
        <p:nvSpPr>
          <p:cNvPr id="7" name="Slide Number Placeholder 7">
            <a:extLst>
              <a:ext uri="{FF2B5EF4-FFF2-40B4-BE49-F238E27FC236}">
                <a16:creationId xmlns:a16="http://schemas.microsoft.com/office/drawing/2014/main" id="{D6070869-402B-F0CE-748B-0BF0AE47078C}"/>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3</a:t>
            </a:fld>
            <a:endParaRPr lang="en-US" sz="1400" dirty="0">
              <a:solidFill>
                <a:schemeClr val="bg2">
                  <a:lumMod val="50000"/>
                </a:schemeClr>
              </a:solidFill>
              <a:latin typeface="Segoe UI" panose="020B0502040204020203" pitchFamily="34" charset="0"/>
              <a:cs typeface="Segoe UI" panose="020B0502040204020203" pitchFamily="34" charset="0"/>
            </a:endParaRPr>
          </a:p>
        </p:txBody>
      </p:sp>
      <p:pic>
        <p:nvPicPr>
          <p:cNvPr id="3074" name="Picture 2" descr="10 Best American Sign Language (ASL) Courses to Take in 2023 — Class Central">
            <a:extLst>
              <a:ext uri="{FF2B5EF4-FFF2-40B4-BE49-F238E27FC236}">
                <a16:creationId xmlns:a16="http://schemas.microsoft.com/office/drawing/2014/main" id="{99D776AE-CA5C-90A1-2B83-D610878BF06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883" b="89987" l="9954" r="97593">
                        <a14:foregroundMark x1="90566" y1="37321" x2="89590" y2="29389"/>
                        <a14:foregroundMark x1="89590" y1="29389" x2="90761" y2="54356"/>
                        <a14:foregroundMark x1="90761" y1="54356" x2="87638" y2="62159"/>
                        <a14:foregroundMark x1="87638" y1="62159" x2="89135" y2="47854"/>
                        <a14:foregroundMark x1="89135" y1="47854" x2="84906" y2="48375"/>
                        <a14:foregroundMark x1="84906" y1="48375" x2="84906" y2="56307"/>
                        <a14:foregroundMark x1="84906" y1="56307" x2="86727" y2="68270"/>
                        <a14:foregroundMark x1="86727" y1="68270" x2="91217" y2="54356"/>
                        <a14:foregroundMark x1="91217" y1="54356" x2="94860" y2="50975"/>
                        <a14:foregroundMark x1="94860" y1="50975" x2="97593" y2="50325"/>
                        <a14:foregroundMark x1="61028" y1="56957" x2="65062" y2="53056"/>
                        <a14:foregroundMark x1="65062" y1="53056" x2="61028" y2="47984"/>
                        <a14:foregroundMark x1="61028" y1="47984" x2="64216" y2="58908"/>
                        <a14:foregroundMark x1="64216" y1="58908" x2="60768" y2="64369"/>
                        <a14:foregroundMark x1="60768" y1="64369" x2="62915" y2="70481"/>
                        <a14:foregroundMark x1="75081" y1="49545" x2="72088" y2="56307"/>
                        <a14:foregroundMark x1="72088" y1="56307" x2="76448" y2="56307"/>
                        <a14:foregroundMark x1="76448" y1="56307" x2="75602" y2="64369"/>
                        <a14:foregroundMark x1="75602" y1="64369" x2="76903" y2="62419"/>
                      </a14:backgroundRemoval>
                    </a14:imgEffect>
                  </a14:imgLayer>
                </a14:imgProps>
              </a:ext>
              <a:ext uri="{28A0092B-C50C-407E-A947-70E740481C1C}">
                <a14:useLocalDpi xmlns:a14="http://schemas.microsoft.com/office/drawing/2010/main" val="0"/>
              </a:ext>
            </a:extLst>
          </a:blip>
          <a:srcRect/>
          <a:stretch>
            <a:fillRect/>
          </a:stretch>
        </p:blipFill>
        <p:spPr bwMode="auto">
          <a:xfrm>
            <a:off x="518439" y="1080688"/>
            <a:ext cx="11516360" cy="609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171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rgbClr val="E1C8D0"/>
          </a:fgClr>
          <a:bgClr>
            <a:schemeClr val="bg1"/>
          </a:bgClr>
        </a:patt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47FA792-7CC8-6C5F-8E4F-307FA211BACD}"/>
              </a:ext>
            </a:extLst>
          </p:cNvPr>
          <p:cNvSpPr>
            <a:spLocks noGrp="1"/>
          </p:cNvSpPr>
          <p:nvPr>
            <p:ph type="title"/>
          </p:nvPr>
        </p:nvSpPr>
        <p:spPr/>
        <p:txBody>
          <a:bodyPr>
            <a:noAutofit/>
          </a:bodyPr>
          <a:lstStyle/>
          <a:p>
            <a:pPr algn="ctr"/>
            <a:r>
              <a:rPr lang="en-US" spc="600" dirty="0">
                <a:latin typeface="Showcard Gothic" panose="04020904020102020604" pitchFamily="82" charset="0"/>
                <a:cs typeface="Segoe UI" panose="020B0502040204020203" pitchFamily="34" charset="0"/>
              </a:rPr>
              <a:t>INTRODUCTION</a:t>
            </a:r>
            <a:endParaRPr lang="en-US" sz="3200" b="1" spc="600" dirty="0">
              <a:solidFill>
                <a:schemeClr val="tx2"/>
              </a:solidFill>
              <a:latin typeface="Showcard Gothic" panose="04020904020102020604" pitchFamily="82" charset="0"/>
              <a:cs typeface="Segoe UI" panose="020B0502040204020203" pitchFamily="34" charset="0"/>
            </a:endParaRPr>
          </a:p>
        </p:txBody>
      </p:sp>
      <p:sp>
        <p:nvSpPr>
          <p:cNvPr id="6" name="Content Placeholder 5">
            <a:extLst>
              <a:ext uri="{FF2B5EF4-FFF2-40B4-BE49-F238E27FC236}">
                <a16:creationId xmlns:a16="http://schemas.microsoft.com/office/drawing/2014/main" id="{B8AE50C1-8B10-4A77-755C-0924BFB92425}"/>
              </a:ext>
            </a:extLst>
          </p:cNvPr>
          <p:cNvSpPr>
            <a:spLocks noGrp="1"/>
          </p:cNvSpPr>
          <p:nvPr>
            <p:ph sz="quarter" idx="15"/>
          </p:nvPr>
        </p:nvSpPr>
        <p:spPr>
          <a:xfrm>
            <a:off x="841327" y="1425523"/>
            <a:ext cx="8514241" cy="5283136"/>
          </a:xfrm>
          <a:solidFill>
            <a:srgbClr val="E1C8D0">
              <a:alpha val="65000"/>
            </a:srgbClr>
          </a:solidFill>
          <a:effectLst>
            <a:softEdge rad="31750"/>
          </a:effectLst>
        </p:spPr>
        <p:txBody>
          <a:bodyPr/>
          <a:lstStyle/>
          <a:p>
            <a:r>
              <a:rPr lang="en-US" sz="1800" b="1" dirty="0">
                <a:solidFill>
                  <a:schemeClr val="tx1">
                    <a:lumMod val="75000"/>
                    <a:lumOff val="25000"/>
                  </a:schemeClr>
                </a:solidFill>
                <a:latin typeface="Californian FB" panose="0207040306080B030204" pitchFamily="18" charset="0"/>
              </a:rPr>
              <a:t>Sign language is a visual language that uses hand gestures, facial expressions, and body movements to communicate. It is used by deaf and hard-of-hearing people as their primary means of communication.</a:t>
            </a:r>
          </a:p>
          <a:p>
            <a:r>
              <a:rPr lang="en-US" sz="1800" b="1" dirty="0">
                <a:solidFill>
                  <a:schemeClr val="tx1">
                    <a:lumMod val="75000"/>
                    <a:lumOff val="25000"/>
                  </a:schemeClr>
                </a:solidFill>
                <a:latin typeface="Californian FB" panose="0207040306080B030204" pitchFamily="18" charset="0"/>
              </a:rPr>
              <a:t>               Sign language has its own grammar and syntax, which are different from spoken languages. It also varies from country to country, with each having its own sign language.</a:t>
            </a:r>
            <a:endParaRPr lang="en-US" sz="1800" b="1" dirty="0">
              <a:solidFill>
                <a:schemeClr val="tx1">
                  <a:lumMod val="75000"/>
                  <a:lumOff val="25000"/>
                </a:schemeClr>
              </a:solidFill>
              <a:effectLst/>
              <a:latin typeface="Californian FB" panose="0207040306080B030204" pitchFamily="18" charset="0"/>
              <a:ea typeface="Times New Roman" panose="02020603050405020304" pitchFamily="18" charset="0"/>
            </a:endParaRPr>
          </a:p>
          <a:p>
            <a:pPr marL="342900" indent="-342900">
              <a:buFont typeface="Courier New" panose="02070309020205020404" pitchFamily="49" charset="0"/>
              <a:buChar char="o"/>
            </a:pPr>
            <a:r>
              <a:rPr lang="en-US" sz="1800" b="1" dirty="0">
                <a:solidFill>
                  <a:schemeClr val="tx1">
                    <a:lumMod val="75000"/>
                    <a:lumOff val="25000"/>
                  </a:schemeClr>
                </a:solidFill>
                <a:effectLst/>
                <a:latin typeface="Californian FB" panose="0207040306080B030204" pitchFamily="18" charset="0"/>
                <a:ea typeface="Times New Roman" panose="02020603050405020304" pitchFamily="18" charset="0"/>
              </a:rPr>
              <a:t>Human–computer interaction (HCI) approaches range from simple keyboard inputs to advanced vision-based gesture detection systems.</a:t>
            </a:r>
          </a:p>
          <a:p>
            <a:pPr marL="342900" indent="-342900">
              <a:buFont typeface="Courier New" panose="02070309020205020404" pitchFamily="49" charset="0"/>
              <a:buChar char="o"/>
            </a:pPr>
            <a:r>
              <a:rPr lang="en-US" sz="1800" b="1" dirty="0">
                <a:solidFill>
                  <a:schemeClr val="tx1">
                    <a:lumMod val="75000"/>
                    <a:lumOff val="25000"/>
                  </a:schemeClr>
                </a:solidFill>
                <a:effectLst/>
                <a:latin typeface="Californian FB" panose="0207040306080B030204" pitchFamily="18" charset="0"/>
                <a:ea typeface="Times New Roman" panose="02020603050405020304" pitchFamily="18" charset="0"/>
              </a:rPr>
              <a:t>Hand gesture recognition is one of the most exciting and important HCI technologies</a:t>
            </a:r>
            <a:endParaRPr lang="en-US" sz="1800" b="1" dirty="0">
              <a:solidFill>
                <a:schemeClr val="tx1">
                  <a:lumMod val="75000"/>
                  <a:lumOff val="25000"/>
                </a:schemeClr>
              </a:solidFill>
              <a:latin typeface="Californian FB" panose="0207040306080B030204" pitchFamily="18" charset="0"/>
              <a:ea typeface="Times New Roman" panose="02020603050405020304" pitchFamily="18" charset="0"/>
            </a:endParaRPr>
          </a:p>
          <a:p>
            <a:pPr marL="342900" indent="-342900">
              <a:buFont typeface="Courier New" panose="02070309020205020404" pitchFamily="49" charset="0"/>
              <a:buChar char="o"/>
            </a:pPr>
            <a:r>
              <a:rPr lang="en-US" sz="1800" b="1" dirty="0">
                <a:solidFill>
                  <a:schemeClr val="tx1">
                    <a:lumMod val="75000"/>
                    <a:lumOff val="25000"/>
                  </a:schemeClr>
                </a:solidFill>
                <a:effectLst/>
                <a:latin typeface="Californian FB" panose="0207040306080B030204" pitchFamily="18" charset="0"/>
                <a:ea typeface="Times New Roman" panose="02020603050405020304" pitchFamily="18" charset="0"/>
              </a:rPr>
              <a:t>Hand gesture recognition is an intriguing research subject since it may be used to improve communication in a number of applications such as mobile phones, smart TVs, robot controllers, medical equipment, access control systems, and smart automobiles. </a:t>
            </a:r>
            <a:endParaRPr lang="en-US" sz="1800" b="1" dirty="0">
              <a:solidFill>
                <a:schemeClr val="tx1">
                  <a:lumMod val="75000"/>
                  <a:lumOff val="25000"/>
                </a:schemeClr>
              </a:solidFill>
              <a:latin typeface="Californian FB" panose="0207040306080B030204" pitchFamily="18" charset="0"/>
            </a:endParaRPr>
          </a:p>
        </p:txBody>
      </p:sp>
      <p:sp>
        <p:nvSpPr>
          <p:cNvPr id="22" name="Footer Placeholder 6">
            <a:extLst>
              <a:ext uri="{FF2B5EF4-FFF2-40B4-BE49-F238E27FC236}">
                <a16:creationId xmlns:a16="http://schemas.microsoft.com/office/drawing/2014/main" id="{CA688355-DE9F-4AAA-705F-E8EBD0BC7D5B}"/>
              </a:ext>
            </a:extLst>
          </p:cNvPr>
          <p:cNvSpPr txBox="1">
            <a:spLocks/>
          </p:cNvSpPr>
          <p:nvPr/>
        </p:nvSpPr>
        <p:spPr>
          <a:xfrm>
            <a:off x="540438" y="6125019"/>
            <a:ext cx="4114800" cy="365125"/>
          </a:xfrm>
          <a:prstGeom prst="rect">
            <a:avLst/>
          </a:prstGeom>
          <a:noFill/>
        </p:spPr>
        <p:txBody>
          <a:bodyPr vert="horz" lIns="91440" tIns="45720" rIns="91440" bIns="45720" rtlCol="0">
            <a:noAutofit/>
          </a:bodyPr>
          <a:lstStyle>
            <a:lvl1pPr marL="0" indent="0" algn="ctr" defTabSz="914400" rtl="0" eaLnBrk="1" latinLnBrk="0" hangingPunct="1">
              <a:lnSpc>
                <a:spcPct val="150000"/>
              </a:lnSpc>
              <a:spcBef>
                <a:spcPts val="1000"/>
              </a:spcBef>
              <a:spcAft>
                <a:spcPts val="1200"/>
              </a:spcAft>
              <a:buFontTx/>
              <a:buNone/>
              <a:defRPr lang="en-US" sz="1200" kern="120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endParaRPr lang="en-US" sz="1400" dirty="0">
              <a:solidFill>
                <a:schemeClr val="bg2">
                  <a:lumMod val="50000"/>
                </a:schemeClr>
              </a:solidFill>
              <a:latin typeface="Segoe UI" panose="020B0502040204020203" pitchFamily="34" charset="0"/>
              <a:cs typeface="Segoe UI" panose="020B0502040204020203" pitchFamily="34" charset="0"/>
            </a:endParaRPr>
          </a:p>
        </p:txBody>
      </p:sp>
      <p:sp>
        <p:nvSpPr>
          <p:cNvPr id="7" name="Slide Number Placeholder 7">
            <a:extLst>
              <a:ext uri="{FF2B5EF4-FFF2-40B4-BE49-F238E27FC236}">
                <a16:creationId xmlns:a16="http://schemas.microsoft.com/office/drawing/2014/main" id="{D6070869-402B-F0CE-748B-0BF0AE47078C}"/>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4</a:t>
            </a:fld>
            <a:endParaRPr lang="en-US" sz="1400" dirty="0">
              <a:solidFill>
                <a:schemeClr val="bg2">
                  <a:lumMod val="50000"/>
                </a:schemeClr>
              </a:solidFill>
              <a:latin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B3C83A16-1B63-6E8F-4184-431176856D25}"/>
              </a:ext>
            </a:extLst>
          </p:cNvPr>
          <p:cNvPicPr>
            <a:picLocks noChangeAspect="1"/>
          </p:cNvPicPr>
          <p:nvPr/>
        </p:nvPicPr>
        <p:blipFill>
          <a:blip r:embed="rId2">
            <a:duotone>
              <a:srgbClr val="E7E6E6">
                <a:shade val="45000"/>
                <a:satMod val="135000"/>
              </a:srgbClr>
              <a:prstClr val="white"/>
            </a:duotone>
            <a:extLst>
              <a:ext uri="{BEBA8EAE-BF5A-486C-A8C5-ECC9F3942E4B}">
                <a14:imgProps xmlns:a14="http://schemas.microsoft.com/office/drawing/2010/main">
                  <a14:imgLayer r:embed="rId3">
                    <a14:imgEffect>
                      <a14:artisticCement/>
                    </a14:imgEffect>
                  </a14:imgLayer>
                </a14:imgProps>
              </a:ext>
            </a:extLst>
          </a:blip>
          <a:stretch>
            <a:fillRect/>
          </a:stretch>
        </p:blipFill>
        <p:spPr>
          <a:xfrm>
            <a:off x="8527890" y="0"/>
            <a:ext cx="4752975" cy="5600700"/>
          </a:xfrm>
          <a:prstGeom prst="rect">
            <a:avLst/>
          </a:prstGeom>
          <a:gradFill>
            <a:gsLst>
              <a:gs pos="100000">
                <a:srgbClr val="FDFFFE">
                  <a:lumMod val="93000"/>
                  <a:lumOff val="7000"/>
                  <a:alpha val="0"/>
                </a:srgbClr>
              </a:gs>
              <a:gs pos="65000">
                <a:srgbClr val="F3FFFF"/>
              </a:gs>
              <a:gs pos="37992">
                <a:srgbClr val="FFFFFF"/>
              </a:gs>
              <a:gs pos="8000">
                <a:srgbClr val="EAFCFE"/>
              </a:gs>
            </a:gsLst>
            <a:lin ang="17400000" scaled="0"/>
          </a:gradFill>
          <a:effectLst>
            <a:softEdge rad="635000"/>
          </a:effectLst>
        </p:spPr>
      </p:pic>
    </p:spTree>
    <p:extLst>
      <p:ext uri="{BB962C8B-B14F-4D97-AF65-F5344CB8AC3E}">
        <p14:creationId xmlns:p14="http://schemas.microsoft.com/office/powerpoint/2010/main" val="48137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6DC7-9CED-0A01-77A9-06BE049D7ECC}"/>
              </a:ext>
            </a:extLst>
          </p:cNvPr>
          <p:cNvSpPr>
            <a:spLocks noGrp="1"/>
          </p:cNvSpPr>
          <p:nvPr>
            <p:ph type="title"/>
          </p:nvPr>
        </p:nvSpPr>
        <p:spPr>
          <a:xfrm>
            <a:off x="1227655" y="407148"/>
            <a:ext cx="10742586" cy="640080"/>
          </a:xfrm>
          <a:solidFill>
            <a:srgbClr val="C8B5CA"/>
          </a:solidFill>
          <a:effectLst>
            <a:softEdge rad="63500"/>
          </a:effectLst>
        </p:spPr>
        <p:txBody>
          <a:bodyPr/>
          <a:lstStyle/>
          <a:p>
            <a:r>
              <a:rPr lang="en-IN" spc="300" dirty="0">
                <a:latin typeface="Showcard Gothic" panose="04020904020102020604" pitchFamily="82" charset="0"/>
              </a:rPr>
              <a:t>HISTORY of SIGN-LANGUAGE</a:t>
            </a:r>
          </a:p>
        </p:txBody>
      </p:sp>
      <p:sp>
        <p:nvSpPr>
          <p:cNvPr id="3" name="Flowchart: Delay 2">
            <a:extLst>
              <a:ext uri="{FF2B5EF4-FFF2-40B4-BE49-F238E27FC236}">
                <a16:creationId xmlns:a16="http://schemas.microsoft.com/office/drawing/2014/main" id="{5801970E-4735-191D-0B30-FEFF38EB5CEF}"/>
              </a:ext>
            </a:extLst>
          </p:cNvPr>
          <p:cNvSpPr/>
          <p:nvPr/>
        </p:nvSpPr>
        <p:spPr>
          <a:xfrm rot="10800000">
            <a:off x="7064186" y="1187821"/>
            <a:ext cx="4733365" cy="4782671"/>
          </a:xfrm>
          <a:prstGeom prst="flowChartDelay">
            <a:avLst/>
          </a:prstGeom>
          <a:solidFill>
            <a:srgbClr val="A69AC7"/>
          </a:solidFill>
          <a:ln>
            <a:solidFill>
              <a:srgbClr val="C8B5CA"/>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22" name="Picture 2" descr="The history of sign language">
            <a:extLst>
              <a:ext uri="{FF2B5EF4-FFF2-40B4-BE49-F238E27FC236}">
                <a16:creationId xmlns:a16="http://schemas.microsoft.com/office/drawing/2014/main" id="{00945790-9349-41B2-7E5D-3F130DDBDF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012" y="1967751"/>
            <a:ext cx="4867835" cy="4648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37DDB5EF-AA27-B2A8-5BB2-AB340C30572B}"/>
              </a:ext>
            </a:extLst>
          </p:cNvPr>
          <p:cNvSpPr txBox="1"/>
          <p:nvPr/>
        </p:nvSpPr>
        <p:spPr>
          <a:xfrm>
            <a:off x="683677" y="2583691"/>
            <a:ext cx="4500282" cy="3416320"/>
          </a:xfrm>
          <a:prstGeom prst="rect">
            <a:avLst/>
          </a:prstGeom>
          <a:noFill/>
        </p:spPr>
        <p:txBody>
          <a:bodyPr wrap="square" rtlCol="0">
            <a:spAutoFit/>
          </a:bodyPr>
          <a:lstStyle/>
          <a:p>
            <a:r>
              <a:rPr lang="en-US" dirty="0">
                <a:latin typeface="Abadi" panose="020B0604020104020204" pitchFamily="34" charset="0"/>
              </a:rPr>
              <a:t>Sign language has a long history, dating back to ancient civilizations such as the Greeks and Romans who used hand gestures to communicate.</a:t>
            </a:r>
          </a:p>
          <a:p>
            <a:endParaRPr lang="en-US" dirty="0">
              <a:latin typeface="Abadi" panose="020B0604020104020204" pitchFamily="34" charset="0"/>
            </a:endParaRPr>
          </a:p>
          <a:p>
            <a:r>
              <a:rPr lang="en-US" dirty="0">
                <a:latin typeface="Abadi" panose="020B0604020104020204" pitchFamily="34" charset="0"/>
              </a:rPr>
              <a:t>In the 18th century, the first school for the deaf was established in France, where French Sign Language (LSF) was developed. Later, American Sign Language (ASL) was created by combining LSF with indigenous sign languages used by Native Americans.</a:t>
            </a:r>
          </a:p>
          <a:p>
            <a:endParaRPr lang="en-IN" dirty="0"/>
          </a:p>
        </p:txBody>
      </p:sp>
    </p:spTree>
    <p:extLst>
      <p:ext uri="{BB962C8B-B14F-4D97-AF65-F5344CB8AC3E}">
        <p14:creationId xmlns:p14="http://schemas.microsoft.com/office/powerpoint/2010/main" val="1812185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98000">
              <a:srgbClr val="FDFFFE"/>
            </a:gs>
            <a:gs pos="69000">
              <a:srgbClr val="F3FFFF"/>
            </a:gs>
            <a:gs pos="39000">
              <a:srgbClr val="FFFFFF"/>
            </a:gs>
            <a:gs pos="8000">
              <a:srgbClr val="EAFCFE"/>
            </a:gs>
          </a:gsLst>
          <a:lin ang="162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51A7AF-FE42-26F2-C1D0-CC73174FFE79}"/>
              </a:ext>
            </a:extLst>
          </p:cNvPr>
          <p:cNvPicPr>
            <a:picLocks noChangeAspect="1"/>
          </p:cNvPicPr>
          <p:nvPr/>
        </p:nvPicPr>
        <p:blipFill rotWithShape="1">
          <a:blip r:embed="rId2"/>
          <a:srcRect l="8040" r="8282"/>
          <a:stretch/>
        </p:blipFill>
        <p:spPr>
          <a:xfrm rot="5400000">
            <a:off x="10913150" y="493921"/>
            <a:ext cx="1772771" cy="784928"/>
          </a:xfrm>
          <a:prstGeom prst="rect">
            <a:avLst/>
          </a:prstGeom>
          <a:gradFill>
            <a:gsLst>
              <a:gs pos="98000">
                <a:srgbClr val="FDFFFE"/>
              </a:gs>
              <a:gs pos="69000">
                <a:srgbClr val="F3FFFF"/>
              </a:gs>
              <a:gs pos="39000">
                <a:srgbClr val="FFFFFF"/>
              </a:gs>
              <a:gs pos="23500">
                <a:srgbClr val="F5FEFF">
                  <a:alpha val="0"/>
                </a:srgbClr>
              </a:gs>
              <a:gs pos="8000">
                <a:srgbClr val="EAFCFE"/>
              </a:gs>
            </a:gsLst>
            <a:lin ang="16200000" scaled="0"/>
          </a:gradFill>
        </p:spPr>
      </p:pic>
      <p:sp>
        <p:nvSpPr>
          <p:cNvPr id="11" name="Title 1">
            <a:extLst>
              <a:ext uri="{FF2B5EF4-FFF2-40B4-BE49-F238E27FC236}">
                <a16:creationId xmlns:a16="http://schemas.microsoft.com/office/drawing/2014/main" id="{84C5E7E2-8ACA-2171-0756-5D827A2D175F}"/>
              </a:ext>
            </a:extLst>
          </p:cNvPr>
          <p:cNvSpPr>
            <a:spLocks noGrp="1"/>
          </p:cNvSpPr>
          <p:nvPr>
            <p:ph type="title"/>
          </p:nvPr>
        </p:nvSpPr>
        <p:spPr>
          <a:xfrm>
            <a:off x="439602" y="566345"/>
            <a:ext cx="11119104" cy="640080"/>
          </a:xfrm>
        </p:spPr>
        <p:txBody>
          <a:bodyPr>
            <a:noAutofit/>
          </a:bodyPr>
          <a:lstStyle/>
          <a:p>
            <a:r>
              <a:rPr lang="en-US" sz="3200" b="1" spc="600" dirty="0">
                <a:solidFill>
                  <a:schemeClr val="tx2"/>
                </a:solidFill>
                <a:latin typeface="Showcard Gothic" panose="04020904020102020604" pitchFamily="82" charset="0"/>
                <a:cs typeface="Segoe UI" panose="020B0502040204020203" pitchFamily="34" charset="0"/>
              </a:rPr>
              <a:t>LITERATURE SURVEY</a:t>
            </a:r>
          </a:p>
        </p:txBody>
      </p:sp>
      <p:sp>
        <p:nvSpPr>
          <p:cNvPr id="5" name="Slide Number Placeholder 7">
            <a:extLst>
              <a:ext uri="{FF2B5EF4-FFF2-40B4-BE49-F238E27FC236}">
                <a16:creationId xmlns:a16="http://schemas.microsoft.com/office/drawing/2014/main" id="{9660C059-EAFF-4EED-4E6F-C1DBC4AE1157}"/>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6</a:t>
            </a:fld>
            <a:endParaRPr lang="en-US" sz="1400" dirty="0">
              <a:solidFill>
                <a:schemeClr val="bg2">
                  <a:lumMod val="50000"/>
                </a:schemeClr>
              </a:solidFill>
              <a:latin typeface="Segoe UI" panose="020B0502040204020203" pitchFamily="34" charset="0"/>
              <a:cs typeface="Segoe UI" panose="020B0502040204020203" pitchFamily="34" charset="0"/>
            </a:endParaRPr>
          </a:p>
        </p:txBody>
      </p:sp>
      <p:graphicFrame>
        <p:nvGraphicFramePr>
          <p:cNvPr id="4" name="Table 6">
            <a:extLst>
              <a:ext uri="{FF2B5EF4-FFF2-40B4-BE49-F238E27FC236}">
                <a16:creationId xmlns:a16="http://schemas.microsoft.com/office/drawing/2014/main" id="{B2170AA3-A346-CECD-B06F-1BB1C18B30E5}"/>
              </a:ext>
            </a:extLst>
          </p:cNvPr>
          <p:cNvGraphicFramePr>
            <a:graphicFrameLocks noGrp="1"/>
          </p:cNvGraphicFramePr>
          <p:nvPr>
            <p:extLst>
              <p:ext uri="{D42A27DB-BD31-4B8C-83A1-F6EECF244321}">
                <p14:modId xmlns:p14="http://schemas.microsoft.com/office/powerpoint/2010/main" val="79897441"/>
              </p:ext>
            </p:extLst>
          </p:nvPr>
        </p:nvGraphicFramePr>
        <p:xfrm>
          <a:off x="554457" y="1726979"/>
          <a:ext cx="11385610" cy="4649944"/>
        </p:xfrm>
        <a:graphic>
          <a:graphicData uri="http://schemas.openxmlformats.org/drawingml/2006/table">
            <a:tbl>
              <a:tblPr firstRow="1" bandRow="1">
                <a:tableStyleId>{5C22544A-7EE6-4342-B048-85BDC9FD1C3A}</a:tableStyleId>
              </a:tblPr>
              <a:tblGrid>
                <a:gridCol w="1022410">
                  <a:extLst>
                    <a:ext uri="{9D8B030D-6E8A-4147-A177-3AD203B41FA5}">
                      <a16:colId xmlns:a16="http://schemas.microsoft.com/office/drawing/2014/main" val="1034505140"/>
                    </a:ext>
                  </a:extLst>
                </a:gridCol>
                <a:gridCol w="3531834">
                  <a:extLst>
                    <a:ext uri="{9D8B030D-6E8A-4147-A177-3AD203B41FA5}">
                      <a16:colId xmlns:a16="http://schemas.microsoft.com/office/drawing/2014/main" val="2441908404"/>
                    </a:ext>
                  </a:extLst>
                </a:gridCol>
                <a:gridCol w="2277122">
                  <a:extLst>
                    <a:ext uri="{9D8B030D-6E8A-4147-A177-3AD203B41FA5}">
                      <a16:colId xmlns:a16="http://schemas.microsoft.com/office/drawing/2014/main" val="1052526921"/>
                    </a:ext>
                  </a:extLst>
                </a:gridCol>
                <a:gridCol w="2277122">
                  <a:extLst>
                    <a:ext uri="{9D8B030D-6E8A-4147-A177-3AD203B41FA5}">
                      <a16:colId xmlns:a16="http://schemas.microsoft.com/office/drawing/2014/main" val="310544058"/>
                    </a:ext>
                  </a:extLst>
                </a:gridCol>
                <a:gridCol w="2277122">
                  <a:extLst>
                    <a:ext uri="{9D8B030D-6E8A-4147-A177-3AD203B41FA5}">
                      <a16:colId xmlns:a16="http://schemas.microsoft.com/office/drawing/2014/main" val="3171743165"/>
                    </a:ext>
                  </a:extLst>
                </a:gridCol>
              </a:tblGrid>
              <a:tr h="710691">
                <a:tc>
                  <a:txBody>
                    <a:bodyPr/>
                    <a:lstStyle/>
                    <a:p>
                      <a:pPr algn="ctr"/>
                      <a:r>
                        <a:rPr lang="en-US" dirty="0">
                          <a:solidFill>
                            <a:schemeClr val="tx2">
                              <a:lumMod val="75000"/>
                            </a:schemeClr>
                          </a:solidFill>
                        </a:rPr>
                        <a:t>S.NO</a:t>
                      </a:r>
                      <a:endParaRPr lang="en-IN" dirty="0">
                        <a:solidFill>
                          <a:schemeClr val="tx2">
                            <a:lumMod val="75000"/>
                          </a:schemeClr>
                        </a:solidFill>
                      </a:endParaRPr>
                    </a:p>
                  </a:txBody>
                  <a:tcPr>
                    <a:solidFill>
                      <a:srgbClr val="E1C8D0"/>
                    </a:solidFill>
                  </a:tcPr>
                </a:tc>
                <a:tc>
                  <a:txBody>
                    <a:bodyPr/>
                    <a:lstStyle/>
                    <a:p>
                      <a:pPr algn="ctr"/>
                      <a:r>
                        <a:rPr lang="en-US" dirty="0">
                          <a:solidFill>
                            <a:schemeClr val="tx2">
                              <a:lumMod val="75000"/>
                            </a:schemeClr>
                          </a:solidFill>
                        </a:rPr>
                        <a:t>ARTICLE TITLE</a:t>
                      </a:r>
                      <a:endParaRPr lang="en-IN" dirty="0">
                        <a:solidFill>
                          <a:schemeClr val="tx2">
                            <a:lumMod val="75000"/>
                          </a:schemeClr>
                        </a:solidFill>
                      </a:endParaRPr>
                    </a:p>
                  </a:txBody>
                  <a:tcPr>
                    <a:solidFill>
                      <a:srgbClr val="C8B5CA"/>
                    </a:solidFill>
                  </a:tcPr>
                </a:tc>
                <a:tc>
                  <a:txBody>
                    <a:bodyPr/>
                    <a:lstStyle/>
                    <a:p>
                      <a:pPr algn="ctr"/>
                      <a:r>
                        <a:rPr lang="en-US" dirty="0">
                          <a:solidFill>
                            <a:schemeClr val="tx2">
                              <a:lumMod val="75000"/>
                            </a:schemeClr>
                          </a:solidFill>
                        </a:rPr>
                        <a:t>AUTHOR NAME</a:t>
                      </a:r>
                      <a:endParaRPr lang="en-IN" dirty="0">
                        <a:solidFill>
                          <a:schemeClr val="tx2">
                            <a:lumMod val="75000"/>
                          </a:schemeClr>
                        </a:solidFill>
                      </a:endParaRPr>
                    </a:p>
                  </a:txBody>
                  <a:tcPr>
                    <a:solidFill>
                      <a:srgbClr val="E1C8D0"/>
                    </a:solidFill>
                  </a:tcPr>
                </a:tc>
                <a:tc>
                  <a:txBody>
                    <a:bodyPr/>
                    <a:lstStyle/>
                    <a:p>
                      <a:pPr algn="ctr"/>
                      <a:r>
                        <a:rPr lang="en-US" dirty="0">
                          <a:solidFill>
                            <a:schemeClr val="tx2">
                              <a:lumMod val="75000"/>
                            </a:schemeClr>
                          </a:solidFill>
                        </a:rPr>
                        <a:t>METHODOLOGY</a:t>
                      </a:r>
                      <a:endParaRPr lang="en-IN" dirty="0">
                        <a:solidFill>
                          <a:schemeClr val="tx2">
                            <a:lumMod val="75000"/>
                          </a:schemeClr>
                        </a:solidFill>
                      </a:endParaRPr>
                    </a:p>
                  </a:txBody>
                  <a:tcPr>
                    <a:solidFill>
                      <a:srgbClr val="C8B5CA"/>
                    </a:solidFill>
                  </a:tcPr>
                </a:tc>
                <a:tc>
                  <a:txBody>
                    <a:bodyPr/>
                    <a:lstStyle/>
                    <a:p>
                      <a:pPr algn="ctr"/>
                      <a:r>
                        <a:rPr lang="en-US" dirty="0">
                          <a:solidFill>
                            <a:schemeClr val="tx2">
                              <a:lumMod val="75000"/>
                            </a:schemeClr>
                          </a:solidFill>
                        </a:rPr>
                        <a:t>ACCURACY</a:t>
                      </a:r>
                      <a:endParaRPr lang="en-IN" dirty="0">
                        <a:solidFill>
                          <a:schemeClr val="tx2">
                            <a:lumMod val="75000"/>
                          </a:schemeClr>
                        </a:solidFill>
                      </a:endParaRPr>
                    </a:p>
                  </a:txBody>
                  <a:tcPr>
                    <a:solidFill>
                      <a:srgbClr val="E1C8D0"/>
                    </a:solidFill>
                  </a:tcPr>
                </a:tc>
                <a:extLst>
                  <a:ext uri="{0D108BD9-81ED-4DB2-BD59-A6C34878D82A}">
                    <a16:rowId xmlns:a16="http://schemas.microsoft.com/office/drawing/2014/main" val="3506144679"/>
                  </a:ext>
                </a:extLst>
              </a:tr>
              <a:tr h="725652">
                <a:tc>
                  <a:txBody>
                    <a:bodyPr/>
                    <a:lstStyle/>
                    <a:p>
                      <a:r>
                        <a:rPr lang="en-IN" dirty="0"/>
                        <a:t>1.</a:t>
                      </a:r>
                    </a:p>
                  </a:txBody>
                  <a:tcPr/>
                </a:tc>
                <a:tc>
                  <a:txBody>
                    <a:bodyPr/>
                    <a:lstStyle/>
                    <a:p>
                      <a:r>
                        <a:rPr lang="en-IN" sz="1800" kern="1200" dirty="0">
                          <a:solidFill>
                            <a:schemeClr val="dk1"/>
                          </a:solidFill>
                          <a:effectLst/>
                          <a:latin typeface="+mn-lt"/>
                          <a:ea typeface="+mn-ea"/>
                          <a:cs typeface="+mn-cs"/>
                        </a:rPr>
                        <a:t>Indian Sign Language Recognition System</a:t>
                      </a:r>
                      <a:endParaRPr lang="en-IN" dirty="0"/>
                    </a:p>
                  </a:txBody>
                  <a:tcPr/>
                </a:tc>
                <a:tc>
                  <a:txBody>
                    <a:bodyPr/>
                    <a:lstStyle/>
                    <a:p>
                      <a:r>
                        <a:rPr lang="en-IN" sz="1800" kern="1200" dirty="0">
                          <a:solidFill>
                            <a:schemeClr val="dk1"/>
                          </a:solidFill>
                          <a:effectLst/>
                          <a:latin typeface="+mn-lt"/>
                          <a:ea typeface="+mn-ea"/>
                          <a:cs typeface="+mn-cs"/>
                        </a:rPr>
                        <a:t>Yogeshwar I. </a:t>
                      </a:r>
                      <a:r>
                        <a:rPr lang="en-IN" sz="1800" kern="1200" dirty="0" err="1">
                          <a:solidFill>
                            <a:schemeClr val="dk1"/>
                          </a:solidFill>
                          <a:effectLst/>
                          <a:latin typeface="+mn-lt"/>
                          <a:ea typeface="+mn-ea"/>
                          <a:cs typeface="+mn-cs"/>
                        </a:rPr>
                        <a:t>Rokade</a:t>
                      </a:r>
                      <a:endParaRPr lang="en-IN" dirty="0"/>
                    </a:p>
                  </a:txBody>
                  <a:tcPr/>
                </a:tc>
                <a:tc>
                  <a:txBody>
                    <a:bodyPr/>
                    <a:lstStyle/>
                    <a:p>
                      <a:pPr algn="ctr"/>
                      <a:r>
                        <a:rPr lang="en-IN" sz="1800" kern="1200" dirty="0">
                          <a:solidFill>
                            <a:schemeClr val="dk1"/>
                          </a:solidFill>
                          <a:effectLst/>
                          <a:latin typeface="+mn-lt"/>
                          <a:ea typeface="+mn-ea"/>
                          <a:cs typeface="+mn-cs"/>
                        </a:rPr>
                        <a:t>ANN</a:t>
                      </a:r>
                      <a:endParaRPr lang="en-IN" dirty="0"/>
                    </a:p>
                  </a:txBody>
                  <a:tcPr/>
                </a:tc>
                <a:tc>
                  <a:txBody>
                    <a:bodyPr/>
                    <a:lstStyle/>
                    <a:p>
                      <a:r>
                        <a:rPr lang="en-IN" sz="1800" kern="1200" dirty="0">
                          <a:solidFill>
                            <a:schemeClr val="dk1"/>
                          </a:solidFill>
                          <a:effectLst/>
                          <a:latin typeface="+mn-lt"/>
                          <a:ea typeface="+mn-ea"/>
                          <a:cs typeface="+mn-cs"/>
                        </a:rPr>
                        <a:t>94%</a:t>
                      </a:r>
                      <a:endParaRPr lang="en-IN" dirty="0"/>
                    </a:p>
                  </a:txBody>
                  <a:tcPr/>
                </a:tc>
                <a:extLst>
                  <a:ext uri="{0D108BD9-81ED-4DB2-BD59-A6C34878D82A}">
                    <a16:rowId xmlns:a16="http://schemas.microsoft.com/office/drawing/2014/main" val="323884288"/>
                  </a:ext>
                </a:extLst>
              </a:tr>
              <a:tr h="725652">
                <a:tc>
                  <a:txBody>
                    <a:bodyPr/>
                    <a:lstStyle/>
                    <a:p>
                      <a:r>
                        <a:rPr lang="en-IN" dirty="0"/>
                        <a:t>2.</a:t>
                      </a:r>
                    </a:p>
                  </a:txBody>
                  <a:tcPr/>
                </a:tc>
                <a:tc>
                  <a:txBody>
                    <a:bodyPr/>
                    <a:lstStyle/>
                    <a:p>
                      <a:r>
                        <a:rPr lang="en-US" sz="1800" kern="1200" dirty="0">
                          <a:solidFill>
                            <a:schemeClr val="dk1"/>
                          </a:solidFill>
                          <a:effectLst/>
                          <a:latin typeface="+mn-lt"/>
                          <a:ea typeface="+mn-ea"/>
                          <a:cs typeface="+mn-cs"/>
                        </a:rPr>
                        <a:t>American Sign Language Recognition System</a:t>
                      </a:r>
                      <a:endParaRPr lang="en-IN" dirty="0"/>
                    </a:p>
                  </a:txBody>
                  <a:tcPr/>
                </a:tc>
                <a:tc>
                  <a:txBody>
                    <a:bodyPr/>
                    <a:lstStyle/>
                    <a:p>
                      <a:r>
                        <a:rPr lang="en-IN" sz="1800" kern="1200" dirty="0" err="1">
                          <a:solidFill>
                            <a:schemeClr val="dk1"/>
                          </a:solidFill>
                          <a:effectLst/>
                          <a:latin typeface="+mn-lt"/>
                          <a:ea typeface="+mn-ea"/>
                          <a:cs typeface="+mn-cs"/>
                        </a:rPr>
                        <a:t>Shivashankara</a:t>
                      </a:r>
                      <a:r>
                        <a:rPr lang="en-IN" sz="1800" kern="1200" dirty="0">
                          <a:solidFill>
                            <a:schemeClr val="dk1"/>
                          </a:solidFill>
                          <a:effectLst/>
                          <a:latin typeface="+mn-lt"/>
                          <a:ea typeface="+mn-ea"/>
                          <a:cs typeface="+mn-cs"/>
                        </a:rPr>
                        <a:t> S</a:t>
                      </a:r>
                      <a:endParaRPr lang="en-IN" dirty="0"/>
                    </a:p>
                  </a:txBody>
                  <a:tcPr/>
                </a:tc>
                <a:tc>
                  <a:txBody>
                    <a:bodyPr/>
                    <a:lstStyle/>
                    <a:p>
                      <a:r>
                        <a:rPr lang="en-IN" dirty="0"/>
                        <a:t>SVM</a:t>
                      </a:r>
                    </a:p>
                  </a:txBody>
                  <a:tcPr/>
                </a:tc>
                <a:tc>
                  <a:txBody>
                    <a:bodyPr/>
                    <a:lstStyle/>
                    <a:p>
                      <a:r>
                        <a:rPr lang="en-IN" sz="1800" kern="1200" dirty="0">
                          <a:solidFill>
                            <a:schemeClr val="dk1"/>
                          </a:solidFill>
                          <a:effectLst/>
                          <a:latin typeface="+mn-lt"/>
                          <a:ea typeface="+mn-ea"/>
                          <a:cs typeface="+mn-cs"/>
                        </a:rPr>
                        <a:t>93.05%</a:t>
                      </a:r>
                      <a:endParaRPr lang="en-IN" dirty="0"/>
                    </a:p>
                  </a:txBody>
                  <a:tcPr/>
                </a:tc>
                <a:extLst>
                  <a:ext uri="{0D108BD9-81ED-4DB2-BD59-A6C34878D82A}">
                    <a16:rowId xmlns:a16="http://schemas.microsoft.com/office/drawing/2014/main" val="2598578223"/>
                  </a:ext>
                </a:extLst>
              </a:tr>
              <a:tr h="725652">
                <a:tc>
                  <a:txBody>
                    <a:bodyPr/>
                    <a:lstStyle/>
                    <a:p>
                      <a:r>
                        <a:rPr lang="en-IN" dirty="0"/>
                        <a:t>3.</a:t>
                      </a:r>
                    </a:p>
                  </a:txBody>
                  <a:tcPr/>
                </a:tc>
                <a:tc>
                  <a:txBody>
                    <a:bodyPr/>
                    <a:lstStyle/>
                    <a:p>
                      <a:r>
                        <a:rPr lang="en-US" sz="1800" kern="1200" dirty="0">
                          <a:solidFill>
                            <a:schemeClr val="dk1"/>
                          </a:solidFill>
                          <a:effectLst/>
                          <a:latin typeface="+mn-lt"/>
                          <a:ea typeface="+mn-ea"/>
                          <a:cs typeface="+mn-cs"/>
                        </a:rPr>
                        <a:t>Research of a sign language translation system</a:t>
                      </a:r>
                      <a:endParaRPr lang="en-IN" dirty="0"/>
                    </a:p>
                  </a:txBody>
                  <a:tcPr/>
                </a:tc>
                <a:tc>
                  <a:txBody>
                    <a:bodyPr/>
                    <a:lstStyle/>
                    <a:p>
                      <a:r>
                        <a:rPr lang="en-IN" sz="1800" kern="1200" dirty="0" err="1">
                          <a:solidFill>
                            <a:schemeClr val="dk1"/>
                          </a:solidFill>
                          <a:effectLst/>
                          <a:latin typeface="+mn-lt"/>
                          <a:ea typeface="+mn-ea"/>
                          <a:cs typeface="+mn-cs"/>
                        </a:rPr>
                        <a:t>Siming</a:t>
                      </a:r>
                      <a:r>
                        <a:rPr lang="en-IN" sz="1800" kern="1200" dirty="0">
                          <a:solidFill>
                            <a:schemeClr val="dk1"/>
                          </a:solidFill>
                          <a:effectLst/>
                          <a:latin typeface="+mn-lt"/>
                          <a:ea typeface="+mn-ea"/>
                          <a:cs typeface="+mn-cs"/>
                        </a:rPr>
                        <a:t> He</a:t>
                      </a:r>
                      <a:endParaRPr lang="en-IN" dirty="0"/>
                    </a:p>
                  </a:txBody>
                  <a:tcPr/>
                </a:tc>
                <a:tc>
                  <a:txBody>
                    <a:bodyPr/>
                    <a:lstStyle/>
                    <a:p>
                      <a:r>
                        <a:rPr lang="en-IN" dirty="0"/>
                        <a:t>CNN</a:t>
                      </a:r>
                    </a:p>
                  </a:txBody>
                  <a:tcPr/>
                </a:tc>
                <a:tc>
                  <a:txBody>
                    <a:bodyPr/>
                    <a:lstStyle/>
                    <a:p>
                      <a:r>
                        <a:rPr lang="en-IN" dirty="0"/>
                        <a:t>9</a:t>
                      </a:r>
                      <a:r>
                        <a:rPr lang="en-IN" sz="1800" kern="1200" dirty="0">
                          <a:solidFill>
                            <a:schemeClr val="dk1"/>
                          </a:solidFill>
                          <a:effectLst/>
                          <a:latin typeface="+mn-lt"/>
                          <a:ea typeface="+mn-ea"/>
                          <a:cs typeface="+mn-cs"/>
                        </a:rPr>
                        <a:t>1.7%</a:t>
                      </a:r>
                      <a:endParaRPr lang="en-IN" dirty="0"/>
                    </a:p>
                  </a:txBody>
                  <a:tcPr/>
                </a:tc>
                <a:extLst>
                  <a:ext uri="{0D108BD9-81ED-4DB2-BD59-A6C34878D82A}">
                    <a16:rowId xmlns:a16="http://schemas.microsoft.com/office/drawing/2014/main" val="2168471263"/>
                  </a:ext>
                </a:extLst>
              </a:tr>
              <a:tr h="725652">
                <a:tc>
                  <a:txBody>
                    <a:bodyPr/>
                    <a:lstStyle/>
                    <a:p>
                      <a:r>
                        <a:rPr lang="en-IN" dirty="0"/>
                        <a:t>4.</a:t>
                      </a:r>
                    </a:p>
                  </a:txBody>
                  <a:tcPr/>
                </a:tc>
                <a:tc>
                  <a:txBody>
                    <a:bodyPr/>
                    <a:lstStyle/>
                    <a:p>
                      <a:r>
                        <a:rPr lang="en-IN" sz="1800" kern="1200" dirty="0">
                          <a:solidFill>
                            <a:schemeClr val="dk1"/>
                          </a:solidFill>
                          <a:effectLst/>
                          <a:latin typeface="+mn-lt"/>
                          <a:ea typeface="+mn-ea"/>
                          <a:cs typeface="+mn-cs"/>
                        </a:rPr>
                        <a:t>Sign Language Translator</a:t>
                      </a:r>
                      <a:endParaRPr lang="en-IN" dirty="0"/>
                    </a:p>
                  </a:txBody>
                  <a:tcPr/>
                </a:tc>
                <a:tc>
                  <a:txBody>
                    <a:bodyPr/>
                    <a:lstStyle/>
                    <a:p>
                      <a:r>
                        <a:rPr lang="en-IN" sz="1800" kern="1200" dirty="0" err="1">
                          <a:solidFill>
                            <a:schemeClr val="dk1"/>
                          </a:solidFill>
                          <a:effectLst/>
                          <a:latin typeface="+mn-lt"/>
                          <a:ea typeface="+mn-ea"/>
                          <a:cs typeface="+mn-cs"/>
                        </a:rPr>
                        <a:t>Divyanshu</a:t>
                      </a:r>
                      <a:r>
                        <a:rPr lang="en-IN" sz="1800" kern="1200" dirty="0">
                          <a:solidFill>
                            <a:schemeClr val="dk1"/>
                          </a:solidFill>
                          <a:effectLst/>
                          <a:latin typeface="+mn-lt"/>
                          <a:ea typeface="+mn-ea"/>
                          <a:cs typeface="+mn-cs"/>
                        </a:rPr>
                        <a:t> Mishra, </a:t>
                      </a:r>
                      <a:r>
                        <a:rPr lang="en-IN" sz="1800" kern="1200" dirty="0" err="1">
                          <a:solidFill>
                            <a:schemeClr val="dk1"/>
                          </a:solidFill>
                          <a:effectLst/>
                          <a:latin typeface="+mn-lt"/>
                          <a:ea typeface="+mn-ea"/>
                          <a:cs typeface="+mn-cs"/>
                        </a:rPr>
                        <a:t>MedhaviTyagi</a:t>
                      </a:r>
                      <a:endParaRPr lang="en-IN" dirty="0"/>
                    </a:p>
                  </a:txBody>
                  <a:tcPr/>
                </a:tc>
                <a:tc>
                  <a:txBody>
                    <a:bodyPr/>
                    <a:lstStyle/>
                    <a:p>
                      <a:r>
                        <a:rPr lang="en-IN" dirty="0"/>
                        <a:t>DBSCAN</a:t>
                      </a:r>
                    </a:p>
                  </a:txBody>
                  <a:tcPr/>
                </a:tc>
                <a:tc>
                  <a:txBody>
                    <a:bodyPr/>
                    <a:lstStyle/>
                    <a:p>
                      <a:r>
                        <a:rPr lang="en-IN" dirty="0"/>
                        <a:t>93%</a:t>
                      </a:r>
                    </a:p>
                  </a:txBody>
                  <a:tcPr/>
                </a:tc>
                <a:extLst>
                  <a:ext uri="{0D108BD9-81ED-4DB2-BD59-A6C34878D82A}">
                    <a16:rowId xmlns:a16="http://schemas.microsoft.com/office/drawing/2014/main" val="1753455642"/>
                  </a:ext>
                </a:extLst>
              </a:tr>
              <a:tr h="1036645">
                <a:tc>
                  <a:txBody>
                    <a:bodyPr/>
                    <a:lstStyle/>
                    <a:p>
                      <a:r>
                        <a:rPr lang="en-IN" dirty="0"/>
                        <a:t>5.</a:t>
                      </a:r>
                    </a:p>
                  </a:txBody>
                  <a:tcPr/>
                </a:tc>
                <a:tc>
                  <a:txBody>
                    <a:bodyPr/>
                    <a:lstStyle/>
                    <a:p>
                      <a:r>
                        <a:rPr lang="en-US" sz="1800" kern="1200" dirty="0">
                          <a:solidFill>
                            <a:schemeClr val="dk1"/>
                          </a:solidFill>
                          <a:effectLst/>
                          <a:latin typeface="+mn-lt"/>
                          <a:ea typeface="+mn-ea"/>
                          <a:cs typeface="+mn-cs"/>
                        </a:rPr>
                        <a:t>Recognition of Single-Handed Sign</a:t>
                      </a:r>
                      <a:br>
                        <a:rPr lang="en-US" dirty="0"/>
                      </a:br>
                      <a:r>
                        <a:rPr lang="en-US" sz="1800" kern="1200" dirty="0">
                          <a:solidFill>
                            <a:schemeClr val="dk1"/>
                          </a:solidFill>
                          <a:effectLst/>
                          <a:latin typeface="+mn-lt"/>
                          <a:ea typeface="+mn-ea"/>
                          <a:cs typeface="+mn-cs"/>
                        </a:rPr>
                        <a:t>Language Gestures</a:t>
                      </a:r>
                      <a:endParaRPr lang="en-IN" dirty="0"/>
                    </a:p>
                  </a:txBody>
                  <a:tcPr/>
                </a:tc>
                <a:tc>
                  <a:txBody>
                    <a:bodyPr/>
                    <a:lstStyle/>
                    <a:p>
                      <a:r>
                        <a:rPr lang="fi-FI" sz="1800" kern="1200" dirty="0">
                          <a:solidFill>
                            <a:schemeClr val="dk1"/>
                          </a:solidFill>
                          <a:effectLst/>
                          <a:latin typeface="+mn-lt"/>
                          <a:ea typeface="+mn-ea"/>
                          <a:cs typeface="+mn-cs"/>
                        </a:rPr>
                        <a:t>Rohit Sharma, YashNemani, Sumit Kumar</a:t>
                      </a:r>
                      <a:endParaRPr lang="en-IN" dirty="0"/>
                    </a:p>
                  </a:txBody>
                  <a:tcPr/>
                </a:tc>
                <a:tc>
                  <a:txBody>
                    <a:bodyPr/>
                    <a:lstStyle/>
                    <a:p>
                      <a:r>
                        <a:rPr lang="en-IN" dirty="0"/>
                        <a:t>SVM</a:t>
                      </a:r>
                    </a:p>
                  </a:txBody>
                  <a:tcPr/>
                </a:tc>
                <a:tc>
                  <a:txBody>
                    <a:bodyPr/>
                    <a:lstStyle/>
                    <a:p>
                      <a:r>
                        <a:rPr lang="en-IN" dirty="0"/>
                        <a:t>62.3%</a:t>
                      </a:r>
                    </a:p>
                  </a:txBody>
                  <a:tcPr/>
                </a:tc>
                <a:extLst>
                  <a:ext uri="{0D108BD9-81ED-4DB2-BD59-A6C34878D82A}">
                    <a16:rowId xmlns:a16="http://schemas.microsoft.com/office/drawing/2014/main" val="2239699343"/>
                  </a:ext>
                </a:extLst>
              </a:tr>
            </a:tbl>
          </a:graphicData>
        </a:graphic>
      </p:graphicFrame>
    </p:spTree>
    <p:extLst>
      <p:ext uri="{BB962C8B-B14F-4D97-AF65-F5344CB8AC3E}">
        <p14:creationId xmlns:p14="http://schemas.microsoft.com/office/powerpoint/2010/main" val="1503650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98000">
              <a:srgbClr val="FDFFFE"/>
            </a:gs>
            <a:gs pos="69000">
              <a:srgbClr val="F3FFFF"/>
            </a:gs>
            <a:gs pos="39000">
              <a:srgbClr val="FFFFFF"/>
            </a:gs>
            <a:gs pos="8000">
              <a:srgbClr val="EAFCFE"/>
            </a:gs>
          </a:gsLst>
          <a:lin ang="162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51A7AF-FE42-26F2-C1D0-CC73174FFE79}"/>
              </a:ext>
            </a:extLst>
          </p:cNvPr>
          <p:cNvPicPr>
            <a:picLocks noChangeAspect="1"/>
          </p:cNvPicPr>
          <p:nvPr/>
        </p:nvPicPr>
        <p:blipFill rotWithShape="1">
          <a:blip r:embed="rId2"/>
          <a:srcRect l="8040" r="8282"/>
          <a:stretch/>
        </p:blipFill>
        <p:spPr>
          <a:xfrm rot="5400000">
            <a:off x="10913150" y="493921"/>
            <a:ext cx="1772771" cy="784928"/>
          </a:xfrm>
          <a:prstGeom prst="rect">
            <a:avLst/>
          </a:prstGeom>
          <a:gradFill>
            <a:gsLst>
              <a:gs pos="98000">
                <a:srgbClr val="FDFFFE"/>
              </a:gs>
              <a:gs pos="69000">
                <a:srgbClr val="F3FFFF"/>
              </a:gs>
              <a:gs pos="39000">
                <a:srgbClr val="FFFFFF"/>
              </a:gs>
              <a:gs pos="23500">
                <a:srgbClr val="F5FEFF">
                  <a:alpha val="0"/>
                </a:srgbClr>
              </a:gs>
              <a:gs pos="8000">
                <a:srgbClr val="EAFCFE"/>
              </a:gs>
            </a:gsLst>
            <a:lin ang="16200000" scaled="0"/>
          </a:gradFill>
        </p:spPr>
      </p:pic>
      <p:sp>
        <p:nvSpPr>
          <p:cNvPr id="11" name="Title 1">
            <a:extLst>
              <a:ext uri="{FF2B5EF4-FFF2-40B4-BE49-F238E27FC236}">
                <a16:creationId xmlns:a16="http://schemas.microsoft.com/office/drawing/2014/main" id="{84C5E7E2-8ACA-2171-0756-5D827A2D175F}"/>
              </a:ext>
            </a:extLst>
          </p:cNvPr>
          <p:cNvSpPr>
            <a:spLocks noGrp="1"/>
          </p:cNvSpPr>
          <p:nvPr>
            <p:ph type="title"/>
          </p:nvPr>
        </p:nvSpPr>
        <p:spPr>
          <a:xfrm>
            <a:off x="439602" y="566345"/>
            <a:ext cx="11119104" cy="640080"/>
          </a:xfrm>
        </p:spPr>
        <p:txBody>
          <a:bodyPr>
            <a:noAutofit/>
          </a:bodyPr>
          <a:lstStyle/>
          <a:p>
            <a:r>
              <a:rPr lang="en-US" sz="3200" b="1" spc="600" dirty="0">
                <a:solidFill>
                  <a:schemeClr val="tx2"/>
                </a:solidFill>
                <a:latin typeface="Showcard Gothic" panose="04020904020102020604" pitchFamily="82" charset="0"/>
                <a:cs typeface="Segoe UI" panose="020B0502040204020203" pitchFamily="34" charset="0"/>
              </a:rPr>
              <a:t>LITERATURE SURVEY</a:t>
            </a:r>
          </a:p>
        </p:txBody>
      </p:sp>
      <p:sp>
        <p:nvSpPr>
          <p:cNvPr id="5" name="Slide Number Placeholder 7">
            <a:extLst>
              <a:ext uri="{FF2B5EF4-FFF2-40B4-BE49-F238E27FC236}">
                <a16:creationId xmlns:a16="http://schemas.microsoft.com/office/drawing/2014/main" id="{9660C059-EAFF-4EED-4E6F-C1DBC4AE1157}"/>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7</a:t>
            </a:fld>
            <a:endParaRPr lang="en-US" sz="1400" dirty="0">
              <a:solidFill>
                <a:schemeClr val="bg2">
                  <a:lumMod val="50000"/>
                </a:schemeClr>
              </a:solidFill>
              <a:latin typeface="Segoe UI" panose="020B0502040204020203" pitchFamily="34" charset="0"/>
              <a:cs typeface="Segoe UI" panose="020B0502040204020203" pitchFamily="34" charset="0"/>
            </a:endParaRPr>
          </a:p>
        </p:txBody>
      </p:sp>
      <p:graphicFrame>
        <p:nvGraphicFramePr>
          <p:cNvPr id="4" name="Table 6">
            <a:extLst>
              <a:ext uri="{FF2B5EF4-FFF2-40B4-BE49-F238E27FC236}">
                <a16:creationId xmlns:a16="http://schemas.microsoft.com/office/drawing/2014/main" id="{B2170AA3-A346-CECD-B06F-1BB1C18B30E5}"/>
              </a:ext>
            </a:extLst>
          </p:cNvPr>
          <p:cNvGraphicFramePr>
            <a:graphicFrameLocks noGrp="1"/>
          </p:cNvGraphicFramePr>
          <p:nvPr>
            <p:extLst>
              <p:ext uri="{D42A27DB-BD31-4B8C-83A1-F6EECF244321}">
                <p14:modId xmlns:p14="http://schemas.microsoft.com/office/powerpoint/2010/main" val="3728546071"/>
              </p:ext>
            </p:extLst>
          </p:nvPr>
        </p:nvGraphicFramePr>
        <p:xfrm>
          <a:off x="439602" y="1569714"/>
          <a:ext cx="11600764" cy="4827705"/>
        </p:xfrm>
        <a:graphic>
          <a:graphicData uri="http://schemas.openxmlformats.org/drawingml/2006/table">
            <a:tbl>
              <a:tblPr firstRow="1" bandRow="1">
                <a:tableStyleId>{5C22544A-7EE6-4342-B048-85BDC9FD1C3A}</a:tableStyleId>
              </a:tblPr>
              <a:tblGrid>
                <a:gridCol w="1041731">
                  <a:extLst>
                    <a:ext uri="{9D8B030D-6E8A-4147-A177-3AD203B41FA5}">
                      <a16:colId xmlns:a16="http://schemas.microsoft.com/office/drawing/2014/main" val="1034505140"/>
                    </a:ext>
                  </a:extLst>
                </a:gridCol>
                <a:gridCol w="3598574">
                  <a:extLst>
                    <a:ext uri="{9D8B030D-6E8A-4147-A177-3AD203B41FA5}">
                      <a16:colId xmlns:a16="http://schemas.microsoft.com/office/drawing/2014/main" val="2441908404"/>
                    </a:ext>
                  </a:extLst>
                </a:gridCol>
                <a:gridCol w="2320153">
                  <a:extLst>
                    <a:ext uri="{9D8B030D-6E8A-4147-A177-3AD203B41FA5}">
                      <a16:colId xmlns:a16="http://schemas.microsoft.com/office/drawing/2014/main" val="1052526921"/>
                    </a:ext>
                  </a:extLst>
                </a:gridCol>
                <a:gridCol w="2320153">
                  <a:extLst>
                    <a:ext uri="{9D8B030D-6E8A-4147-A177-3AD203B41FA5}">
                      <a16:colId xmlns:a16="http://schemas.microsoft.com/office/drawing/2014/main" val="310544058"/>
                    </a:ext>
                  </a:extLst>
                </a:gridCol>
                <a:gridCol w="2320153">
                  <a:extLst>
                    <a:ext uri="{9D8B030D-6E8A-4147-A177-3AD203B41FA5}">
                      <a16:colId xmlns:a16="http://schemas.microsoft.com/office/drawing/2014/main" val="3171743165"/>
                    </a:ext>
                  </a:extLst>
                </a:gridCol>
              </a:tblGrid>
              <a:tr h="247491">
                <a:tc>
                  <a:txBody>
                    <a:bodyPr/>
                    <a:lstStyle/>
                    <a:p>
                      <a:pPr algn="ctr"/>
                      <a:r>
                        <a:rPr lang="en-US" dirty="0">
                          <a:solidFill>
                            <a:schemeClr val="tx2">
                              <a:lumMod val="75000"/>
                            </a:schemeClr>
                          </a:solidFill>
                        </a:rPr>
                        <a:t>S.NO</a:t>
                      </a:r>
                      <a:endParaRPr lang="en-IN" dirty="0">
                        <a:solidFill>
                          <a:schemeClr val="tx2">
                            <a:lumMod val="75000"/>
                          </a:schemeClr>
                        </a:solidFill>
                      </a:endParaRPr>
                    </a:p>
                  </a:txBody>
                  <a:tcPr>
                    <a:solidFill>
                      <a:srgbClr val="E1C8D0"/>
                    </a:solidFill>
                  </a:tcPr>
                </a:tc>
                <a:tc>
                  <a:txBody>
                    <a:bodyPr/>
                    <a:lstStyle/>
                    <a:p>
                      <a:pPr algn="ctr"/>
                      <a:r>
                        <a:rPr lang="en-US" dirty="0">
                          <a:solidFill>
                            <a:schemeClr val="tx2">
                              <a:lumMod val="75000"/>
                            </a:schemeClr>
                          </a:solidFill>
                        </a:rPr>
                        <a:t>ARTICLE TITLE</a:t>
                      </a:r>
                      <a:endParaRPr lang="en-IN" dirty="0">
                        <a:solidFill>
                          <a:schemeClr val="tx2">
                            <a:lumMod val="75000"/>
                          </a:schemeClr>
                        </a:solidFill>
                      </a:endParaRPr>
                    </a:p>
                  </a:txBody>
                  <a:tcPr>
                    <a:solidFill>
                      <a:srgbClr val="C8B5CA"/>
                    </a:solidFill>
                  </a:tcPr>
                </a:tc>
                <a:tc>
                  <a:txBody>
                    <a:bodyPr/>
                    <a:lstStyle/>
                    <a:p>
                      <a:pPr algn="ctr"/>
                      <a:r>
                        <a:rPr lang="en-US" dirty="0">
                          <a:solidFill>
                            <a:schemeClr val="tx2">
                              <a:lumMod val="75000"/>
                            </a:schemeClr>
                          </a:solidFill>
                        </a:rPr>
                        <a:t>AUTHOR NAME</a:t>
                      </a:r>
                      <a:endParaRPr lang="en-IN" dirty="0">
                        <a:solidFill>
                          <a:schemeClr val="tx2">
                            <a:lumMod val="75000"/>
                          </a:schemeClr>
                        </a:solidFill>
                      </a:endParaRPr>
                    </a:p>
                  </a:txBody>
                  <a:tcPr>
                    <a:solidFill>
                      <a:srgbClr val="E1C8D0"/>
                    </a:solidFill>
                  </a:tcPr>
                </a:tc>
                <a:tc>
                  <a:txBody>
                    <a:bodyPr/>
                    <a:lstStyle/>
                    <a:p>
                      <a:pPr algn="ctr"/>
                      <a:r>
                        <a:rPr lang="en-US" dirty="0">
                          <a:solidFill>
                            <a:schemeClr val="tx2">
                              <a:lumMod val="75000"/>
                            </a:schemeClr>
                          </a:solidFill>
                        </a:rPr>
                        <a:t>METHODOLOGY</a:t>
                      </a:r>
                      <a:endParaRPr lang="en-IN" dirty="0">
                        <a:solidFill>
                          <a:schemeClr val="tx2">
                            <a:lumMod val="75000"/>
                          </a:schemeClr>
                        </a:solidFill>
                      </a:endParaRPr>
                    </a:p>
                  </a:txBody>
                  <a:tcPr>
                    <a:solidFill>
                      <a:srgbClr val="C8B5CA"/>
                    </a:solidFill>
                  </a:tcPr>
                </a:tc>
                <a:tc>
                  <a:txBody>
                    <a:bodyPr/>
                    <a:lstStyle/>
                    <a:p>
                      <a:pPr algn="ctr"/>
                      <a:r>
                        <a:rPr lang="en-US" dirty="0">
                          <a:solidFill>
                            <a:schemeClr val="tx2">
                              <a:lumMod val="75000"/>
                            </a:schemeClr>
                          </a:solidFill>
                        </a:rPr>
                        <a:t>ACCURACY</a:t>
                      </a:r>
                      <a:endParaRPr lang="en-IN" dirty="0">
                        <a:solidFill>
                          <a:schemeClr val="tx2">
                            <a:lumMod val="75000"/>
                          </a:schemeClr>
                        </a:solidFill>
                      </a:endParaRPr>
                    </a:p>
                  </a:txBody>
                  <a:tcPr>
                    <a:solidFill>
                      <a:srgbClr val="E1C8D0"/>
                    </a:solidFill>
                  </a:tcPr>
                </a:tc>
                <a:extLst>
                  <a:ext uri="{0D108BD9-81ED-4DB2-BD59-A6C34878D82A}">
                    <a16:rowId xmlns:a16="http://schemas.microsoft.com/office/drawing/2014/main" val="3506144679"/>
                  </a:ext>
                </a:extLst>
              </a:tr>
              <a:tr h="1175581">
                <a:tc>
                  <a:txBody>
                    <a:bodyPr/>
                    <a:lstStyle/>
                    <a:p>
                      <a:r>
                        <a:rPr lang="en-IN" dirty="0"/>
                        <a:t>6.</a:t>
                      </a:r>
                    </a:p>
                  </a:txBody>
                  <a:tcPr/>
                </a:tc>
                <a:tc>
                  <a:txBody>
                    <a:bodyPr/>
                    <a:lstStyle/>
                    <a:p>
                      <a:r>
                        <a:rPr lang="en-US" sz="1800" kern="1200" dirty="0">
                          <a:solidFill>
                            <a:schemeClr val="dk1"/>
                          </a:solidFill>
                          <a:effectLst/>
                          <a:latin typeface="+mn-lt"/>
                          <a:ea typeface="+mn-ea"/>
                          <a:cs typeface="+mn-cs"/>
                        </a:rPr>
                        <a:t>Real-Time American Sign Language</a:t>
                      </a:r>
                      <a:br>
                        <a:rPr lang="en-US" dirty="0"/>
                      </a:br>
                      <a:r>
                        <a:rPr lang="en-US" sz="1800" kern="1200" dirty="0">
                          <a:solidFill>
                            <a:schemeClr val="dk1"/>
                          </a:solidFill>
                          <a:effectLst/>
                          <a:latin typeface="+mn-lt"/>
                          <a:ea typeface="+mn-ea"/>
                          <a:cs typeface="+mn-cs"/>
                        </a:rPr>
                        <a:t>Recognition with Faster Regional</a:t>
                      </a:r>
                      <a:br>
                        <a:rPr lang="en-US" dirty="0"/>
                      </a:br>
                      <a:r>
                        <a:rPr lang="en-US" sz="1800" kern="1200" dirty="0">
                          <a:solidFill>
                            <a:schemeClr val="dk1"/>
                          </a:solidFill>
                          <a:effectLst/>
                          <a:latin typeface="+mn-lt"/>
                          <a:ea typeface="+mn-ea"/>
                          <a:cs typeface="+mn-cs"/>
                        </a:rPr>
                        <a:t>Convolutional Neural Networks</a:t>
                      </a:r>
                      <a:endParaRPr lang="en-IN" dirty="0"/>
                    </a:p>
                  </a:txBody>
                  <a:tcPr/>
                </a:tc>
                <a:tc>
                  <a:txBody>
                    <a:bodyPr/>
                    <a:lstStyle/>
                    <a:p>
                      <a:r>
                        <a:rPr lang="en-IN" sz="1800" kern="1200" dirty="0">
                          <a:solidFill>
                            <a:schemeClr val="dk1"/>
                          </a:solidFill>
                          <a:effectLst/>
                          <a:latin typeface="+mn-lt"/>
                          <a:ea typeface="+mn-ea"/>
                          <a:cs typeface="+mn-cs"/>
                        </a:rPr>
                        <a:t>S. </a:t>
                      </a:r>
                      <a:r>
                        <a:rPr lang="en-IN" sz="1800" kern="1200" dirty="0" err="1">
                          <a:solidFill>
                            <a:schemeClr val="dk1"/>
                          </a:solidFill>
                          <a:effectLst/>
                          <a:latin typeface="+mn-lt"/>
                          <a:ea typeface="+mn-ea"/>
                          <a:cs typeface="+mn-cs"/>
                        </a:rPr>
                        <a:t>Dinesh,S</a:t>
                      </a:r>
                      <a:r>
                        <a:rPr lang="en-IN" sz="1800" kern="1200" dirty="0">
                          <a:solidFill>
                            <a:schemeClr val="dk1"/>
                          </a:solidFill>
                          <a:effectLst/>
                          <a:latin typeface="+mn-lt"/>
                          <a:ea typeface="+mn-ea"/>
                          <a:cs typeface="+mn-cs"/>
                        </a:rPr>
                        <a:t>. </a:t>
                      </a:r>
                      <a:r>
                        <a:rPr lang="en-IN" sz="1800" kern="1200" dirty="0" err="1">
                          <a:solidFill>
                            <a:schemeClr val="dk1"/>
                          </a:solidFill>
                          <a:effectLst/>
                          <a:latin typeface="+mn-lt"/>
                          <a:ea typeface="+mn-ea"/>
                          <a:cs typeface="+mn-cs"/>
                        </a:rPr>
                        <a:t>Sivaprakash</a:t>
                      </a:r>
                      <a:endParaRPr lang="en-IN" dirty="0"/>
                    </a:p>
                  </a:txBody>
                  <a:tcPr/>
                </a:tc>
                <a:tc>
                  <a:txBody>
                    <a:bodyPr/>
                    <a:lstStyle/>
                    <a:p>
                      <a:r>
                        <a:rPr lang="en-IN" dirty="0"/>
                        <a:t>CNN</a:t>
                      </a:r>
                    </a:p>
                  </a:txBody>
                  <a:tcPr/>
                </a:tc>
                <a:tc>
                  <a:txBody>
                    <a:bodyPr/>
                    <a:lstStyle/>
                    <a:p>
                      <a:r>
                        <a:rPr lang="en-IN" dirty="0"/>
                        <a:t>93.33%</a:t>
                      </a:r>
                    </a:p>
                  </a:txBody>
                  <a:tcPr/>
                </a:tc>
                <a:extLst>
                  <a:ext uri="{0D108BD9-81ED-4DB2-BD59-A6C34878D82A}">
                    <a16:rowId xmlns:a16="http://schemas.microsoft.com/office/drawing/2014/main" val="2859376568"/>
                  </a:ext>
                </a:extLst>
              </a:tr>
              <a:tr h="618727">
                <a:tc>
                  <a:txBody>
                    <a:bodyPr/>
                    <a:lstStyle/>
                    <a:p>
                      <a:r>
                        <a:rPr lang="en-IN" dirty="0"/>
                        <a:t>7.</a:t>
                      </a:r>
                    </a:p>
                  </a:txBody>
                  <a:tcPr/>
                </a:tc>
                <a:tc>
                  <a:txBody>
                    <a:bodyPr/>
                    <a:lstStyle/>
                    <a:p>
                      <a:r>
                        <a:rPr lang="en-US" sz="1800" kern="1200" dirty="0">
                          <a:solidFill>
                            <a:schemeClr val="dk1"/>
                          </a:solidFill>
                          <a:effectLst/>
                          <a:latin typeface="+mn-lt"/>
                          <a:ea typeface="+mn-ea"/>
                          <a:cs typeface="+mn-cs"/>
                        </a:rPr>
                        <a:t>SIGN LANGUAGE RECOGNITION: STATE</a:t>
                      </a:r>
                      <a:br>
                        <a:rPr lang="en-US" dirty="0"/>
                      </a:br>
                      <a:r>
                        <a:rPr lang="en-US" sz="1800" kern="1200" dirty="0">
                          <a:solidFill>
                            <a:schemeClr val="dk1"/>
                          </a:solidFill>
                          <a:effectLst/>
                          <a:latin typeface="+mn-lt"/>
                          <a:ea typeface="+mn-ea"/>
                          <a:cs typeface="+mn-cs"/>
                        </a:rPr>
                        <a:t>OF THE ART</a:t>
                      </a:r>
                      <a:endParaRPr lang="en-IN" dirty="0"/>
                    </a:p>
                  </a:txBody>
                  <a:tcPr/>
                </a:tc>
                <a:tc>
                  <a:txBody>
                    <a:bodyPr/>
                    <a:lstStyle/>
                    <a:p>
                      <a:r>
                        <a:rPr lang="en-IN" sz="1800" kern="1200" dirty="0">
                          <a:solidFill>
                            <a:schemeClr val="dk1"/>
                          </a:solidFill>
                          <a:effectLst/>
                          <a:latin typeface="+mn-lt"/>
                          <a:ea typeface="+mn-ea"/>
                          <a:cs typeface="+mn-cs"/>
                        </a:rPr>
                        <a:t>Ashok K Sahoo, </a:t>
                      </a:r>
                      <a:r>
                        <a:rPr lang="en-IN" sz="1800" kern="1200" dirty="0" err="1">
                          <a:solidFill>
                            <a:schemeClr val="dk1"/>
                          </a:solidFill>
                          <a:effectLst/>
                          <a:latin typeface="+mn-lt"/>
                          <a:ea typeface="+mn-ea"/>
                          <a:cs typeface="+mn-cs"/>
                        </a:rPr>
                        <a:t>GouriSankar</a:t>
                      </a:r>
                      <a:r>
                        <a:rPr lang="en-IN" sz="1800" kern="1200" dirty="0">
                          <a:solidFill>
                            <a:schemeClr val="dk1"/>
                          </a:solidFill>
                          <a:effectLst/>
                          <a:latin typeface="+mn-lt"/>
                          <a:ea typeface="+mn-ea"/>
                          <a:cs typeface="+mn-cs"/>
                        </a:rPr>
                        <a:t> Mishra</a:t>
                      </a:r>
                      <a:endParaRPr lang="en-IN" dirty="0"/>
                    </a:p>
                  </a:txBody>
                  <a:tcPr/>
                </a:tc>
                <a:tc>
                  <a:txBody>
                    <a:bodyPr/>
                    <a:lstStyle/>
                    <a:p>
                      <a:pPr algn="ctr"/>
                      <a:r>
                        <a:rPr lang="en-IN" dirty="0"/>
                        <a:t>Bayesian Network</a:t>
                      </a:r>
                    </a:p>
                  </a:txBody>
                  <a:tcPr/>
                </a:tc>
                <a:tc>
                  <a:txBody>
                    <a:bodyPr/>
                    <a:lstStyle/>
                    <a:p>
                      <a:r>
                        <a:rPr lang="en-IN" dirty="0"/>
                        <a:t>87.64%</a:t>
                      </a:r>
                    </a:p>
                  </a:txBody>
                  <a:tcPr/>
                </a:tc>
                <a:extLst>
                  <a:ext uri="{0D108BD9-81ED-4DB2-BD59-A6C34878D82A}">
                    <a16:rowId xmlns:a16="http://schemas.microsoft.com/office/drawing/2014/main" val="323884288"/>
                  </a:ext>
                </a:extLst>
              </a:tr>
              <a:tr h="804345">
                <a:tc>
                  <a:txBody>
                    <a:bodyPr/>
                    <a:lstStyle/>
                    <a:p>
                      <a:r>
                        <a:rPr lang="en-IN" dirty="0"/>
                        <a:t>8.</a:t>
                      </a:r>
                    </a:p>
                  </a:txBody>
                  <a:tcPr/>
                </a:tc>
                <a:tc>
                  <a:txBody>
                    <a:bodyPr/>
                    <a:lstStyle/>
                    <a:p>
                      <a:r>
                        <a:rPr lang="en-US" sz="1800" kern="1200" dirty="0">
                          <a:solidFill>
                            <a:schemeClr val="dk1"/>
                          </a:solidFill>
                          <a:effectLst/>
                          <a:latin typeface="+mn-lt"/>
                          <a:ea typeface="+mn-ea"/>
                          <a:cs typeface="+mn-cs"/>
                        </a:rPr>
                        <a:t>Sign Language Recognition using</a:t>
                      </a:r>
                      <a:br>
                        <a:rPr lang="en-US" dirty="0"/>
                      </a:br>
                      <a:r>
                        <a:rPr lang="en-US" sz="1800" kern="1200" dirty="0">
                          <a:solidFill>
                            <a:schemeClr val="dk1"/>
                          </a:solidFill>
                          <a:effectLst/>
                          <a:latin typeface="+mn-lt"/>
                          <a:ea typeface="+mn-ea"/>
                          <a:cs typeface="+mn-cs"/>
                        </a:rPr>
                        <a:t>Convolutional Neural Networks</a:t>
                      </a:r>
                      <a:endParaRPr lang="en-IN" dirty="0"/>
                    </a:p>
                  </a:txBody>
                  <a:tcPr/>
                </a:tc>
                <a:tc>
                  <a:txBody>
                    <a:bodyPr/>
                    <a:lstStyle/>
                    <a:p>
                      <a:r>
                        <a:rPr lang="en-IN" sz="1800" kern="1200" dirty="0">
                          <a:solidFill>
                            <a:schemeClr val="dk1"/>
                          </a:solidFill>
                          <a:effectLst/>
                          <a:latin typeface="+mn-lt"/>
                          <a:ea typeface="+mn-ea"/>
                          <a:cs typeface="+mn-cs"/>
                        </a:rPr>
                        <a:t>Lionel Pigou, Sander Dieleman </a:t>
                      </a:r>
                      <a:endParaRPr lang="en-IN" dirty="0"/>
                    </a:p>
                  </a:txBody>
                  <a:tcPr/>
                </a:tc>
                <a:tc>
                  <a:txBody>
                    <a:bodyPr/>
                    <a:lstStyle/>
                    <a:p>
                      <a:r>
                        <a:rPr lang="en-IN" dirty="0"/>
                        <a:t>ANN</a:t>
                      </a:r>
                    </a:p>
                  </a:txBody>
                  <a:tcPr/>
                </a:tc>
                <a:tc>
                  <a:txBody>
                    <a:bodyPr/>
                    <a:lstStyle/>
                    <a:p>
                      <a:r>
                        <a:rPr lang="en-IN" dirty="0"/>
                        <a:t>91.7%</a:t>
                      </a:r>
                    </a:p>
                  </a:txBody>
                  <a:tcPr/>
                </a:tc>
                <a:extLst>
                  <a:ext uri="{0D108BD9-81ED-4DB2-BD59-A6C34878D82A}">
                    <a16:rowId xmlns:a16="http://schemas.microsoft.com/office/drawing/2014/main" val="2598578223"/>
                  </a:ext>
                </a:extLst>
              </a:tr>
              <a:tr h="618727">
                <a:tc>
                  <a:txBody>
                    <a:bodyPr/>
                    <a:lstStyle/>
                    <a:p>
                      <a:r>
                        <a:rPr lang="en-IN" dirty="0"/>
                        <a:t>9.</a:t>
                      </a:r>
                    </a:p>
                  </a:txBody>
                  <a:tcPr/>
                </a:tc>
                <a:tc>
                  <a:txBody>
                    <a:bodyPr/>
                    <a:lstStyle/>
                    <a:p>
                      <a:r>
                        <a:rPr lang="en-IN" sz="1800" kern="1200" dirty="0">
                          <a:solidFill>
                            <a:schemeClr val="dk1"/>
                          </a:solidFill>
                          <a:effectLst/>
                          <a:latin typeface="+mn-lt"/>
                          <a:ea typeface="+mn-ea"/>
                          <a:cs typeface="+mn-cs"/>
                        </a:rPr>
                        <a:t>Indian Sign Language Recognition System</a:t>
                      </a:r>
                      <a:endParaRPr lang="en-IN" dirty="0"/>
                    </a:p>
                  </a:txBody>
                  <a:tcPr/>
                </a:tc>
                <a:tc>
                  <a:txBody>
                    <a:bodyPr/>
                    <a:lstStyle/>
                    <a:p>
                      <a:r>
                        <a:rPr lang="en-IN" sz="1800" kern="1200" dirty="0">
                          <a:solidFill>
                            <a:schemeClr val="dk1"/>
                          </a:solidFill>
                          <a:effectLst/>
                          <a:latin typeface="+mn-lt"/>
                          <a:ea typeface="+mn-ea"/>
                          <a:cs typeface="+mn-cs"/>
                        </a:rPr>
                        <a:t>Yogeshwar I. </a:t>
                      </a:r>
                      <a:r>
                        <a:rPr lang="en-IN" sz="1800" kern="1200" dirty="0" err="1">
                          <a:solidFill>
                            <a:schemeClr val="dk1"/>
                          </a:solidFill>
                          <a:effectLst/>
                          <a:latin typeface="+mn-lt"/>
                          <a:ea typeface="+mn-ea"/>
                          <a:cs typeface="+mn-cs"/>
                        </a:rPr>
                        <a:t>Rokade</a:t>
                      </a:r>
                      <a:r>
                        <a:rPr lang="en-IN" sz="1800" kern="1200" dirty="0">
                          <a:solidFill>
                            <a:schemeClr val="dk1"/>
                          </a:solidFill>
                          <a:effectLst/>
                          <a:latin typeface="+mn-lt"/>
                          <a:ea typeface="+mn-ea"/>
                          <a:cs typeface="+mn-cs"/>
                        </a:rPr>
                        <a:t>, Prashant M. Jadav</a:t>
                      </a:r>
                      <a:endParaRPr lang="en-IN" dirty="0"/>
                    </a:p>
                  </a:txBody>
                  <a:tcPr/>
                </a:tc>
                <a:tc>
                  <a:txBody>
                    <a:bodyPr/>
                    <a:lstStyle/>
                    <a:p>
                      <a:r>
                        <a:rPr lang="en-IN" dirty="0"/>
                        <a:t>SVM</a:t>
                      </a:r>
                    </a:p>
                  </a:txBody>
                  <a:tcPr/>
                </a:tc>
                <a:tc>
                  <a:txBody>
                    <a:bodyPr/>
                    <a:lstStyle/>
                    <a:p>
                      <a:r>
                        <a:rPr lang="en-IN" dirty="0"/>
                        <a:t>92%</a:t>
                      </a:r>
                    </a:p>
                  </a:txBody>
                  <a:tcPr/>
                </a:tc>
                <a:extLst>
                  <a:ext uri="{0D108BD9-81ED-4DB2-BD59-A6C34878D82A}">
                    <a16:rowId xmlns:a16="http://schemas.microsoft.com/office/drawing/2014/main" val="2168471263"/>
                  </a:ext>
                </a:extLst>
              </a:tr>
              <a:tr h="618727">
                <a:tc>
                  <a:txBody>
                    <a:bodyPr/>
                    <a:lstStyle/>
                    <a:p>
                      <a:r>
                        <a:rPr lang="en-IN" dirty="0"/>
                        <a:t>10.</a:t>
                      </a:r>
                    </a:p>
                  </a:txBody>
                  <a:tcPr/>
                </a:tc>
                <a:tc>
                  <a:txBody>
                    <a:bodyPr/>
                    <a:lstStyle/>
                    <a:p>
                      <a:r>
                        <a:rPr lang="en-US" sz="1800" kern="1200" dirty="0">
                          <a:solidFill>
                            <a:schemeClr val="dk1"/>
                          </a:solidFill>
                          <a:effectLst/>
                          <a:latin typeface="+mn-lt"/>
                          <a:ea typeface="+mn-ea"/>
                          <a:cs typeface="+mn-cs"/>
                        </a:rPr>
                        <a:t>Sign language recognition system using</a:t>
                      </a:r>
                      <a:br>
                        <a:rPr lang="en-US" dirty="0"/>
                      </a:br>
                      <a:r>
                        <a:rPr lang="en-US" sz="1800" kern="1200" dirty="0">
                          <a:solidFill>
                            <a:schemeClr val="dk1"/>
                          </a:solidFill>
                          <a:effectLst/>
                          <a:latin typeface="+mn-lt"/>
                          <a:ea typeface="+mn-ea"/>
                          <a:cs typeface="+mn-cs"/>
                        </a:rPr>
                        <a:t>CNN and Computer Vision</a:t>
                      </a:r>
                      <a:endParaRPr lang="en-IN" dirty="0"/>
                    </a:p>
                  </a:txBody>
                  <a:tcPr/>
                </a:tc>
                <a:tc>
                  <a:txBody>
                    <a:bodyPr/>
                    <a:lstStyle/>
                    <a:p>
                      <a:r>
                        <a:rPr lang="en-IN" sz="1800" kern="1200" dirty="0" err="1">
                          <a:solidFill>
                            <a:schemeClr val="dk1"/>
                          </a:solidFill>
                          <a:effectLst/>
                          <a:latin typeface="+mn-lt"/>
                          <a:ea typeface="+mn-ea"/>
                          <a:cs typeface="+mn-cs"/>
                        </a:rPr>
                        <a:t>MehreenHurroo</a:t>
                      </a:r>
                      <a:r>
                        <a:rPr lang="en-IN" sz="1800" kern="1200" dirty="0">
                          <a:solidFill>
                            <a:schemeClr val="dk1"/>
                          </a:solidFill>
                          <a:effectLst/>
                          <a:latin typeface="+mn-lt"/>
                          <a:ea typeface="+mn-ea"/>
                          <a:cs typeface="+mn-cs"/>
                        </a:rPr>
                        <a:t>, Mohammad</a:t>
                      </a:r>
                      <a:br>
                        <a:rPr lang="en-IN" dirty="0"/>
                      </a:br>
                      <a:r>
                        <a:rPr lang="en-IN" sz="1800" kern="1200" dirty="0" err="1">
                          <a:solidFill>
                            <a:schemeClr val="dk1"/>
                          </a:solidFill>
                          <a:effectLst/>
                          <a:latin typeface="+mn-lt"/>
                          <a:ea typeface="+mn-ea"/>
                          <a:cs typeface="+mn-cs"/>
                        </a:rPr>
                        <a:t>ElhamWalizad</a:t>
                      </a:r>
                      <a:endParaRPr lang="en-IN" dirty="0"/>
                    </a:p>
                  </a:txBody>
                  <a:tcPr/>
                </a:tc>
                <a:tc>
                  <a:txBody>
                    <a:bodyPr/>
                    <a:lstStyle/>
                    <a:p>
                      <a:r>
                        <a:rPr lang="en-IN" dirty="0"/>
                        <a:t>CNN</a:t>
                      </a:r>
                    </a:p>
                  </a:txBody>
                  <a:tcPr/>
                </a:tc>
                <a:tc>
                  <a:txBody>
                    <a:bodyPr/>
                    <a:lstStyle/>
                    <a:p>
                      <a:r>
                        <a:rPr lang="en-IN" dirty="0"/>
                        <a:t>90%</a:t>
                      </a:r>
                    </a:p>
                  </a:txBody>
                  <a:tcPr/>
                </a:tc>
                <a:extLst>
                  <a:ext uri="{0D108BD9-81ED-4DB2-BD59-A6C34878D82A}">
                    <a16:rowId xmlns:a16="http://schemas.microsoft.com/office/drawing/2014/main" val="1753455642"/>
                  </a:ext>
                </a:extLst>
              </a:tr>
            </a:tbl>
          </a:graphicData>
        </a:graphic>
      </p:graphicFrame>
    </p:spTree>
    <p:extLst>
      <p:ext uri="{BB962C8B-B14F-4D97-AF65-F5344CB8AC3E}">
        <p14:creationId xmlns:p14="http://schemas.microsoft.com/office/powerpoint/2010/main" val="622865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99000">
              <a:srgbClr val="FCFFFE"/>
            </a:gs>
            <a:gs pos="66020">
              <a:srgbClr val="F3FFFF"/>
            </a:gs>
            <a:gs pos="37992">
              <a:srgbClr val="FFFFFF"/>
            </a:gs>
            <a:gs pos="8000">
              <a:srgbClr val="EAFCFD"/>
            </a:gs>
          </a:gsLst>
          <a:lin ang="1740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14CCEE-3485-2159-D337-16E15FAF32DC}"/>
              </a:ext>
            </a:extLst>
          </p:cNvPr>
          <p:cNvSpPr>
            <a:spLocks noGrp="1"/>
          </p:cNvSpPr>
          <p:nvPr>
            <p:ph type="title"/>
          </p:nvPr>
        </p:nvSpPr>
        <p:spPr>
          <a:xfrm>
            <a:off x="179250" y="880513"/>
            <a:ext cx="4837176" cy="625557"/>
          </a:xfrm>
        </p:spPr>
        <p:txBody>
          <a:bodyPr>
            <a:normAutofit/>
          </a:bodyPr>
          <a:lstStyle/>
          <a:p>
            <a:r>
              <a:rPr lang="en-US" spc="600" dirty="0">
                <a:latin typeface="Showcard Gothic" panose="04020904020102020604" pitchFamily="82" charset="0"/>
              </a:rPr>
              <a:t>METHODOLOGY</a:t>
            </a:r>
          </a:p>
        </p:txBody>
      </p:sp>
      <p:sp>
        <p:nvSpPr>
          <p:cNvPr id="12" name="Content Placeholder 11">
            <a:extLst>
              <a:ext uri="{FF2B5EF4-FFF2-40B4-BE49-F238E27FC236}">
                <a16:creationId xmlns:a16="http://schemas.microsoft.com/office/drawing/2014/main" id="{23E203E7-37AF-DF91-A4E8-EB18C23CB4AF}"/>
              </a:ext>
            </a:extLst>
          </p:cNvPr>
          <p:cNvSpPr>
            <a:spLocks noGrp="1"/>
          </p:cNvSpPr>
          <p:nvPr>
            <p:ph sz="quarter" idx="16"/>
          </p:nvPr>
        </p:nvSpPr>
        <p:spPr>
          <a:xfrm>
            <a:off x="554457" y="1582281"/>
            <a:ext cx="9361484" cy="4977205"/>
          </a:xfrm>
          <a:solidFill>
            <a:srgbClr val="C8B5CA">
              <a:alpha val="59000"/>
            </a:srgbClr>
          </a:solidFill>
          <a:effectLst>
            <a:softEdge rad="31750"/>
          </a:effectLst>
        </p:spPr>
        <p:txBody>
          <a:bodyPr/>
          <a:lstStyle/>
          <a:p>
            <a:pPr>
              <a:lnSpc>
                <a:spcPct val="200000"/>
              </a:lnSpc>
            </a:pPr>
            <a:r>
              <a:rPr lang="en-US" b="1" spc="600" dirty="0">
                <a:latin typeface="Showcard Gothic" panose="04020904020102020604" pitchFamily="82" charset="0"/>
              </a:rPr>
              <a:t>   </a:t>
            </a:r>
            <a:r>
              <a:rPr lang="en-US" b="1" u="sng" spc="600" dirty="0">
                <a:solidFill>
                  <a:srgbClr val="002060"/>
                </a:solidFill>
                <a:latin typeface="Showcard Gothic" panose="04020904020102020604" pitchFamily="82" charset="0"/>
              </a:rPr>
              <a:t>EXISTING METHODOLOGY</a:t>
            </a:r>
          </a:p>
          <a:p>
            <a:pPr marL="101600" indent="0">
              <a:buNone/>
            </a:pPr>
            <a:r>
              <a:rPr lang="en-US" dirty="0">
                <a:latin typeface="Abadi" panose="020B0604020104020204" pitchFamily="34" charset="0"/>
              </a:rPr>
              <a:t>Many researchers have proposed numerous methods for Hand Gesture Recognition Systems.</a:t>
            </a:r>
          </a:p>
          <a:p>
            <a:pPr>
              <a:lnSpc>
                <a:spcPct val="107000"/>
              </a:lnSpc>
              <a:spcAft>
                <a:spcPts val="800"/>
              </a:spcAft>
            </a:pPr>
            <a:r>
              <a:rPr lang="en-IN" sz="1600" b="1" u="sng" kern="100" dirty="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Glove Based</a:t>
            </a:r>
            <a:endParaRPr lang="en-IN" sz="1100" u="sng" kern="100" dirty="0">
              <a:solidFill>
                <a:schemeClr val="tx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tabLst>
                <a:tab pos="914400" algn="l"/>
              </a:tabLst>
            </a:pPr>
            <a:r>
              <a:rPr lang="en-US" sz="1600" kern="100" dirty="0">
                <a:effectLst/>
                <a:latin typeface="Abadi" panose="020B0604020104020204" pitchFamily="34" charset="0"/>
                <a:ea typeface="Calibri" panose="020F0502020204030204" pitchFamily="34" charset="0"/>
                <a:cs typeface="Times New Roman" panose="02020603050405020304" pitchFamily="18" charset="0"/>
              </a:rPr>
              <a:t>Requires use of hand gloves.</a:t>
            </a:r>
            <a:endParaRPr lang="en-IN" sz="1100" kern="100" dirty="0">
              <a:effectLst/>
              <a:latin typeface="Abadi" panose="020B060402010402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tabLst>
                <a:tab pos="914400" algn="l"/>
              </a:tabLst>
            </a:pPr>
            <a:r>
              <a:rPr lang="en-US" sz="1600" kern="100" dirty="0">
                <a:effectLst/>
                <a:latin typeface="Abadi" panose="020B0604020104020204" pitchFamily="34" charset="0"/>
                <a:ea typeface="Calibri" panose="020F0502020204030204" pitchFamily="34" charset="0"/>
                <a:cs typeface="Times New Roman" panose="02020603050405020304" pitchFamily="18" charset="0"/>
              </a:rPr>
              <a:t>Complex to use.</a:t>
            </a:r>
            <a:endParaRPr lang="en-IN" sz="1100" kern="100" dirty="0">
              <a:effectLst/>
              <a:latin typeface="Abadi" panose="020B060402010402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tabLst>
                <a:tab pos="914400" algn="l"/>
              </a:tabLst>
            </a:pPr>
            <a:r>
              <a:rPr lang="en-US" sz="1600" kern="100" dirty="0">
                <a:effectLst/>
                <a:latin typeface="Abadi" panose="020B0604020104020204" pitchFamily="34" charset="0"/>
                <a:ea typeface="Calibri" panose="020F0502020204030204" pitchFamily="34" charset="0"/>
                <a:cs typeface="Times New Roman" panose="02020603050405020304" pitchFamily="18" charset="0"/>
              </a:rPr>
              <a:t>Variable glove size for more users.</a:t>
            </a:r>
            <a:endParaRPr lang="en-IN" sz="1100" kern="100" dirty="0">
              <a:effectLst/>
              <a:latin typeface="Abadi" panose="020B060402010402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tabLst>
                <a:tab pos="914400" algn="l"/>
              </a:tabLst>
            </a:pPr>
            <a:r>
              <a:rPr lang="en-US" sz="1600" kern="100" dirty="0">
                <a:effectLst/>
                <a:latin typeface="Abadi" panose="020B0604020104020204" pitchFamily="34" charset="0"/>
                <a:ea typeface="Calibri" panose="020F0502020204030204" pitchFamily="34" charset="0"/>
                <a:cs typeface="Times New Roman" panose="02020603050405020304" pitchFamily="18" charset="0"/>
              </a:rPr>
              <a:t>Environment Dependent.</a:t>
            </a:r>
            <a:endParaRPr lang="en-IN" sz="1100" kern="100" dirty="0">
              <a:effectLst/>
              <a:latin typeface="Abadi" panose="020B0604020104020204" pitchFamily="34" charset="0"/>
              <a:ea typeface="Calibri" panose="020F0502020204030204" pitchFamily="34" charset="0"/>
              <a:cs typeface="Times New Roman" panose="02020603050405020304" pitchFamily="18" charset="0"/>
            </a:endParaRPr>
          </a:p>
          <a:p>
            <a:pPr lvl="1">
              <a:lnSpc>
                <a:spcPct val="100000"/>
              </a:lnSpc>
              <a:buFont typeface="Arial" panose="020B0604020202020204" pitchFamily="34" charset="0"/>
              <a:buChar char="•"/>
            </a:pPr>
            <a:endParaRPr lang="en-US" sz="1600" dirty="0">
              <a:latin typeface="Abadi" panose="020B0604020104020204" pitchFamily="34" charset="0"/>
            </a:endParaRPr>
          </a:p>
          <a:p>
            <a:endParaRPr lang="en-US" b="1" spc="600" dirty="0">
              <a:latin typeface="Showcard Gothic" panose="04020904020102020604" pitchFamily="82" charset="0"/>
            </a:endParaRPr>
          </a:p>
        </p:txBody>
      </p:sp>
      <p:sp>
        <p:nvSpPr>
          <p:cNvPr id="6" name="Footer Placeholder 6">
            <a:extLst>
              <a:ext uri="{FF2B5EF4-FFF2-40B4-BE49-F238E27FC236}">
                <a16:creationId xmlns:a16="http://schemas.microsoft.com/office/drawing/2014/main" id="{A7514D76-9D7A-7784-2428-6A08F0A613AF}"/>
              </a:ext>
            </a:extLst>
          </p:cNvPr>
          <p:cNvSpPr txBox="1">
            <a:spLocks/>
          </p:cNvSpPr>
          <p:nvPr/>
        </p:nvSpPr>
        <p:spPr>
          <a:xfrm>
            <a:off x="540438" y="6125019"/>
            <a:ext cx="4114800" cy="365125"/>
          </a:xfrm>
          <a:prstGeom prst="rect">
            <a:avLst/>
          </a:prstGeom>
          <a:noFill/>
        </p:spPr>
        <p:txBody>
          <a:bodyPr vert="horz" lIns="91440" tIns="45720" rIns="91440" bIns="45720" rtlCol="0">
            <a:noAutofit/>
          </a:bodyPr>
          <a:lstStyle>
            <a:lvl1pPr marL="0" indent="0" algn="ctr" defTabSz="914400" rtl="0" eaLnBrk="1" latinLnBrk="0" hangingPunct="1">
              <a:lnSpc>
                <a:spcPct val="150000"/>
              </a:lnSpc>
              <a:spcBef>
                <a:spcPts val="1000"/>
              </a:spcBef>
              <a:spcAft>
                <a:spcPts val="1200"/>
              </a:spcAft>
              <a:buFontTx/>
              <a:buNone/>
              <a:defRPr lang="en-US" sz="1200" kern="120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endParaRPr lang="en-US" sz="1400" dirty="0">
              <a:solidFill>
                <a:schemeClr val="bg2">
                  <a:lumMod val="50000"/>
                </a:schemeClr>
              </a:solidFill>
              <a:latin typeface="Segoe UI" panose="020B0502040204020203" pitchFamily="34" charset="0"/>
              <a:cs typeface="Segoe UI" panose="020B0502040204020203" pitchFamily="34" charset="0"/>
            </a:endParaRPr>
          </a:p>
        </p:txBody>
      </p:sp>
      <p:sp>
        <p:nvSpPr>
          <p:cNvPr id="4" name="Slide Number Placeholder 7">
            <a:extLst>
              <a:ext uri="{FF2B5EF4-FFF2-40B4-BE49-F238E27FC236}">
                <a16:creationId xmlns:a16="http://schemas.microsoft.com/office/drawing/2014/main" id="{5BA00F71-56F9-BF1B-40D8-F8B14254541B}"/>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8</a:t>
            </a:fld>
            <a:endParaRPr lang="en-US" sz="1400" dirty="0">
              <a:solidFill>
                <a:schemeClr val="bg2">
                  <a:lumMod val="50000"/>
                </a:schemeClr>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760D3A7D-A480-B6FD-62A6-DF071ED9BDF5}"/>
              </a:ext>
            </a:extLst>
          </p:cNvPr>
          <p:cNvSpPr txBox="1"/>
          <p:nvPr/>
        </p:nvSpPr>
        <p:spPr>
          <a:xfrm>
            <a:off x="5509978" y="3357149"/>
            <a:ext cx="3290047" cy="2226250"/>
          </a:xfrm>
          <a:prstGeom prst="rect">
            <a:avLst/>
          </a:prstGeom>
          <a:noFill/>
        </p:spPr>
        <p:txBody>
          <a:bodyPr wrap="square" rtlCol="0">
            <a:spAutoFit/>
          </a:bodyPr>
          <a:lstStyle/>
          <a:p>
            <a:pPr>
              <a:spcAft>
                <a:spcPts val="800"/>
              </a:spcAft>
            </a:pPr>
            <a:r>
              <a:rPr lang="en-US" sz="1600" b="1" u="sng" kern="100" dirty="0">
                <a:solidFill>
                  <a:schemeClr val="tx2">
                    <a:lumMod val="75000"/>
                  </a:schemeClr>
                </a:solidFill>
                <a:effectLst/>
                <a:latin typeface="Abadi" panose="020B0604020104020204" pitchFamily="34" charset="0"/>
                <a:ea typeface="Calibri" panose="020F0502020204030204" pitchFamily="34" charset="0"/>
                <a:cs typeface="Times New Roman" panose="02020603050405020304" pitchFamily="18" charset="0"/>
              </a:rPr>
              <a:t>Electronics Based</a:t>
            </a:r>
            <a:endParaRPr lang="en-IN" sz="1600" b="1" u="sng" kern="100" dirty="0">
              <a:solidFill>
                <a:schemeClr val="tx2">
                  <a:lumMod val="75000"/>
                </a:schemeClr>
              </a:solidFill>
              <a:effectLst/>
              <a:latin typeface="Abadi" panose="020B0604020104020204" pitchFamily="34" charset="0"/>
              <a:ea typeface="Calibri" panose="020F0502020204030204" pitchFamily="34" charset="0"/>
              <a:cs typeface="Times New Roman" panose="02020603050405020304" pitchFamily="18" charset="0"/>
            </a:endParaRPr>
          </a:p>
          <a:p>
            <a:pPr marL="742950" lvl="1" indent="-285750">
              <a:spcAft>
                <a:spcPts val="800"/>
              </a:spcAft>
              <a:buFont typeface="Courier New" panose="02070309020205020404" pitchFamily="49" charset="0"/>
              <a:buChar char="o"/>
              <a:tabLst>
                <a:tab pos="914400" algn="l"/>
              </a:tabLst>
            </a:pPr>
            <a:r>
              <a:rPr lang="en-US" sz="1600" kern="100" dirty="0">
                <a:effectLst/>
                <a:latin typeface="Abadi" panose="020B0604020104020204" pitchFamily="34" charset="0"/>
                <a:ea typeface="Calibri" panose="020F0502020204030204" pitchFamily="34" charset="0"/>
                <a:cs typeface="Times New Roman" panose="02020603050405020304" pitchFamily="18" charset="0"/>
              </a:rPr>
              <a:t>Use of electronic hardware</a:t>
            </a:r>
            <a:endParaRPr lang="en-IN" sz="1600" kern="100" dirty="0">
              <a:effectLst/>
              <a:latin typeface="Abadi" panose="020B0604020104020204" pitchFamily="34" charset="0"/>
              <a:ea typeface="Calibri" panose="020F0502020204030204" pitchFamily="34" charset="0"/>
              <a:cs typeface="Times New Roman" panose="02020603050405020304" pitchFamily="18" charset="0"/>
            </a:endParaRPr>
          </a:p>
          <a:p>
            <a:pPr marL="742950" lvl="1" indent="-285750">
              <a:spcAft>
                <a:spcPts val="800"/>
              </a:spcAft>
              <a:buFont typeface="Courier New" panose="02070309020205020404" pitchFamily="49" charset="0"/>
              <a:buChar char="o"/>
              <a:tabLst>
                <a:tab pos="914400" algn="l"/>
              </a:tabLst>
            </a:pPr>
            <a:r>
              <a:rPr lang="en-US" sz="1600" kern="100" dirty="0">
                <a:effectLst/>
                <a:latin typeface="Abadi" panose="020B0604020104020204" pitchFamily="34" charset="0"/>
                <a:ea typeface="Calibri" panose="020F0502020204030204" pitchFamily="34" charset="0"/>
                <a:cs typeface="Times New Roman" panose="02020603050405020304" pitchFamily="18" charset="0"/>
              </a:rPr>
              <a:t>Complex to use</a:t>
            </a:r>
            <a:endParaRPr lang="en-IN" sz="1600" kern="100" dirty="0">
              <a:effectLst/>
              <a:latin typeface="Abadi" panose="020B0604020104020204" pitchFamily="34" charset="0"/>
              <a:ea typeface="Calibri" panose="020F0502020204030204" pitchFamily="34" charset="0"/>
              <a:cs typeface="Times New Roman" panose="02020603050405020304" pitchFamily="18" charset="0"/>
            </a:endParaRPr>
          </a:p>
          <a:p>
            <a:pPr marL="742950" lvl="1" indent="-285750">
              <a:spcAft>
                <a:spcPts val="800"/>
              </a:spcAft>
              <a:buFont typeface="Courier New" panose="02070309020205020404" pitchFamily="49" charset="0"/>
              <a:buChar char="o"/>
              <a:tabLst>
                <a:tab pos="914400" algn="l"/>
              </a:tabLst>
            </a:pPr>
            <a:r>
              <a:rPr lang="en-US" sz="1600" kern="100" dirty="0">
                <a:effectLst/>
                <a:latin typeface="Abadi" panose="020B0604020104020204" pitchFamily="34" charset="0"/>
                <a:ea typeface="Calibri" panose="020F0502020204030204" pitchFamily="34" charset="0"/>
                <a:cs typeface="Times New Roman" panose="02020603050405020304" pitchFamily="18" charset="0"/>
              </a:rPr>
              <a:t>Physical attachment with the system required</a:t>
            </a:r>
            <a:endParaRPr lang="en-IN" sz="1600" kern="100" dirty="0">
              <a:effectLst/>
              <a:latin typeface="Abadi" panose="020B0604020104020204" pitchFamily="34" charset="0"/>
              <a:ea typeface="Calibri" panose="020F0502020204030204" pitchFamily="34" charset="0"/>
              <a:cs typeface="Times New Roman" panose="02020603050405020304" pitchFamily="18" charset="0"/>
            </a:endParaRPr>
          </a:p>
          <a:p>
            <a:pPr marL="742950" lvl="1" indent="-285750">
              <a:spcAft>
                <a:spcPts val="800"/>
              </a:spcAft>
              <a:buFont typeface="Courier New" panose="02070309020205020404" pitchFamily="49" charset="0"/>
              <a:buChar char="o"/>
              <a:tabLst>
                <a:tab pos="914400" algn="l"/>
              </a:tabLst>
            </a:pPr>
            <a:r>
              <a:rPr lang="en-US" sz="1600" kern="100" dirty="0">
                <a:effectLst/>
                <a:latin typeface="Abadi" panose="020B0604020104020204" pitchFamily="34" charset="0"/>
                <a:ea typeface="Calibri" panose="020F0502020204030204" pitchFamily="34" charset="0"/>
                <a:cs typeface="Times New Roman" panose="02020603050405020304" pitchFamily="18" charset="0"/>
              </a:rPr>
              <a:t>Lot of noise in the transition</a:t>
            </a:r>
            <a:endParaRPr lang="en-IN" sz="1100" kern="100" dirty="0">
              <a:effectLst/>
              <a:latin typeface="Abadi" panose="020B0604020104020204" pitchFamily="34" charset="0"/>
              <a:ea typeface="Calibri" panose="020F0502020204030204" pitchFamily="34" charset="0"/>
              <a:cs typeface="Times New Roman" panose="02020603050405020304" pitchFamily="18" charset="0"/>
            </a:endParaRPr>
          </a:p>
        </p:txBody>
      </p:sp>
      <p:pic>
        <p:nvPicPr>
          <p:cNvPr id="4098" name="Picture 2" descr="cartoon robot technology animation electronic device png download - 869*913  - Free Transparent Cartoon png Download. - CleanPNG / KissPNG">
            <a:extLst>
              <a:ext uri="{FF2B5EF4-FFF2-40B4-BE49-F238E27FC236}">
                <a16:creationId xmlns:a16="http://schemas.microsoft.com/office/drawing/2014/main" id="{CD1C927A-C055-C8DD-B561-DBB834414D3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1333" y1="33478" x2="46444" y2="39130"/>
                        <a14:foregroundMark x1="46444" y1="39130" x2="39333" y2="35761"/>
                        <a14:foregroundMark x1="39333" y1="35761" x2="41556" y2="33587"/>
                        <a14:foregroundMark x1="54556" y1="37935" x2="55222" y2="35435"/>
                        <a14:foregroundMark x1="37222" y1="32935" x2="45556" y2="31087"/>
                        <a14:foregroundMark x1="45556" y1="31087" x2="35222" y2="37500"/>
                        <a14:foregroundMark x1="35222" y1="37500" x2="41778" y2="40978"/>
                        <a14:foregroundMark x1="41778" y1="40978" x2="36222" y2="39457"/>
                        <a14:foregroundMark x1="57222" y1="37283" x2="51000" y2="41630"/>
                        <a14:foregroundMark x1="51000" y1="41630" x2="59000" y2="42174"/>
                        <a14:foregroundMark x1="59000" y1="42174" x2="56889" y2="35543"/>
                        <a14:foregroundMark x1="56889" y1="35543" x2="55222" y2="33696"/>
                        <a14:foregroundMark x1="51556" y1="57174" x2="40889" y2="58043"/>
                        <a14:foregroundMark x1="40889" y1="58043" x2="48333" y2="56739"/>
                        <a14:foregroundMark x1="48333" y1="56739" x2="48444" y2="58478"/>
                        <a14:foregroundMark x1="44556" y1="10435" x2="43333" y2="10109"/>
                      </a14:backgroundRemoval>
                    </a14:imgEffect>
                  </a14:imgLayer>
                </a14:imgProps>
              </a:ext>
              <a:ext uri="{28A0092B-C50C-407E-A947-70E740481C1C}">
                <a14:useLocalDpi xmlns:a14="http://schemas.microsoft.com/office/drawing/2010/main" val="0"/>
              </a:ext>
            </a:extLst>
          </a:blip>
          <a:srcRect/>
          <a:stretch>
            <a:fillRect/>
          </a:stretch>
        </p:blipFill>
        <p:spPr bwMode="auto">
          <a:xfrm>
            <a:off x="7713763" y="3215330"/>
            <a:ext cx="5290764" cy="4400748"/>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427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rtoon robot technology animation electronic device png download - 869*913  - Free Transparent Cartoon png Download. - CleanPNG / KissPNG">
            <a:extLst>
              <a:ext uri="{FF2B5EF4-FFF2-40B4-BE49-F238E27FC236}">
                <a16:creationId xmlns:a16="http://schemas.microsoft.com/office/drawing/2014/main" id="{CD1C927A-C055-C8DD-B561-DBB834414D3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1333" y1="33478" x2="46444" y2="39130"/>
                        <a14:foregroundMark x1="46444" y1="39130" x2="39333" y2="35761"/>
                        <a14:foregroundMark x1="39333" y1="35761" x2="41556" y2="33587"/>
                        <a14:foregroundMark x1="54556" y1="37935" x2="55222" y2="35435"/>
                        <a14:foregroundMark x1="37222" y1="32935" x2="45556" y2="31087"/>
                        <a14:foregroundMark x1="45556" y1="31087" x2="35222" y2="37500"/>
                        <a14:foregroundMark x1="35222" y1="37500" x2="41778" y2="40978"/>
                        <a14:foregroundMark x1="41778" y1="40978" x2="36222" y2="39457"/>
                        <a14:foregroundMark x1="57222" y1="37283" x2="51000" y2="41630"/>
                        <a14:foregroundMark x1="51000" y1="41630" x2="59000" y2="42174"/>
                        <a14:foregroundMark x1="59000" y1="42174" x2="56889" y2="35543"/>
                        <a14:foregroundMark x1="56889" y1="35543" x2="55222" y2="33696"/>
                        <a14:foregroundMark x1="51556" y1="57174" x2="40889" y2="58043"/>
                        <a14:foregroundMark x1="40889" y1="58043" x2="48333" y2="56739"/>
                        <a14:foregroundMark x1="48333" y1="56739" x2="48444" y2="58478"/>
                        <a14:foregroundMark x1="44556" y1="10435" x2="43333" y2="10109"/>
                      </a14:backgroundRemoval>
                    </a14:imgEffect>
                  </a14:imgLayer>
                </a14:imgProps>
              </a:ext>
              <a:ext uri="{28A0092B-C50C-407E-A947-70E740481C1C}">
                <a14:useLocalDpi xmlns:a14="http://schemas.microsoft.com/office/drawing/2010/main" val="0"/>
              </a:ext>
            </a:extLst>
          </a:blip>
          <a:srcRect/>
          <a:stretch>
            <a:fillRect/>
          </a:stretch>
        </p:blipFill>
        <p:spPr bwMode="auto">
          <a:xfrm>
            <a:off x="7965513" y="3215330"/>
            <a:ext cx="5290764" cy="4400748"/>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214CCEE-3485-2159-D337-16E15FAF32DC}"/>
              </a:ext>
            </a:extLst>
          </p:cNvPr>
          <p:cNvSpPr>
            <a:spLocks noGrp="1"/>
          </p:cNvSpPr>
          <p:nvPr>
            <p:ph type="title"/>
          </p:nvPr>
        </p:nvSpPr>
        <p:spPr>
          <a:xfrm>
            <a:off x="88293" y="631451"/>
            <a:ext cx="4837176" cy="625557"/>
          </a:xfrm>
        </p:spPr>
        <p:txBody>
          <a:bodyPr>
            <a:normAutofit/>
          </a:bodyPr>
          <a:lstStyle/>
          <a:p>
            <a:r>
              <a:rPr lang="en-US" dirty="0"/>
              <a:t>METHODOLOGY</a:t>
            </a:r>
          </a:p>
        </p:txBody>
      </p:sp>
      <p:sp>
        <p:nvSpPr>
          <p:cNvPr id="12" name="Content Placeholder 11">
            <a:extLst>
              <a:ext uri="{FF2B5EF4-FFF2-40B4-BE49-F238E27FC236}">
                <a16:creationId xmlns:a16="http://schemas.microsoft.com/office/drawing/2014/main" id="{23E203E7-37AF-DF91-A4E8-EB18C23CB4AF}"/>
              </a:ext>
            </a:extLst>
          </p:cNvPr>
          <p:cNvSpPr>
            <a:spLocks noGrp="1"/>
          </p:cNvSpPr>
          <p:nvPr>
            <p:ph sz="quarter" idx="16"/>
          </p:nvPr>
        </p:nvSpPr>
        <p:spPr>
          <a:xfrm>
            <a:off x="88292" y="1254755"/>
            <a:ext cx="10068719" cy="5235389"/>
          </a:xfrm>
          <a:solidFill>
            <a:srgbClr val="C8B5CA">
              <a:alpha val="66000"/>
            </a:srgbClr>
          </a:solidFill>
          <a:effectLst>
            <a:softEdge rad="31750"/>
          </a:effectLst>
        </p:spPr>
        <p:txBody>
          <a:bodyPr/>
          <a:lstStyle/>
          <a:p>
            <a:pPr>
              <a:lnSpc>
                <a:spcPct val="200000"/>
              </a:lnSpc>
            </a:pPr>
            <a:r>
              <a:rPr lang="en-US" b="1" spc="600" dirty="0">
                <a:latin typeface="Showcard Gothic" panose="04020904020102020604" pitchFamily="82" charset="0"/>
              </a:rPr>
              <a:t>   </a:t>
            </a:r>
            <a:r>
              <a:rPr lang="en-US" b="1" u="sng" spc="600" dirty="0">
                <a:latin typeface="Showcard Gothic" panose="04020904020102020604" pitchFamily="82" charset="0"/>
              </a:rPr>
              <a:t>EXISTING METHODOLOGY</a:t>
            </a:r>
          </a:p>
          <a:p>
            <a:pPr marL="101600" indent="0">
              <a:buNone/>
            </a:pPr>
            <a:r>
              <a:rPr lang="en-US" sz="1600" dirty="0">
                <a:latin typeface="Abadi" panose="020B0604020104020204" pitchFamily="34" charset="0"/>
              </a:rPr>
              <a:t>Many researchers have proposed numerous methods for Hand Gesture Recognition Systems.</a:t>
            </a:r>
          </a:p>
          <a:p>
            <a:r>
              <a:rPr lang="en-US" sz="1600" b="1" dirty="0">
                <a:latin typeface="Aharoni" panose="02010803020104030203" pitchFamily="2" charset="-79"/>
                <a:cs typeface="Aharoni" panose="02010803020104030203" pitchFamily="2" charset="-79"/>
              </a:rPr>
              <a:t>As per our survey throughout the project, we have an existing methodology as “Bayesian Network”.</a:t>
            </a:r>
          </a:p>
          <a:p>
            <a:pPr algn="l"/>
            <a:r>
              <a:rPr lang="en-US" sz="1400" b="1" i="0" dirty="0">
                <a:solidFill>
                  <a:srgbClr val="374151"/>
                </a:solidFill>
                <a:effectLst/>
                <a:latin typeface="Aharoni" panose="02010803020104030203" pitchFamily="2" charset="-79"/>
                <a:cs typeface="Aharoni" panose="02010803020104030203" pitchFamily="2" charset="-79"/>
              </a:rPr>
              <a:t>A Bayesian network is a probabilistic graphical model that represents a set of variables and their conditional dependencies through a directed acyclic graph. It can be used for a variety of machine-learning tasks, including sign language recognition.</a:t>
            </a:r>
          </a:p>
          <a:p>
            <a:pPr algn="l"/>
            <a:r>
              <a:rPr lang="en-US" sz="1400" b="1" i="0" dirty="0">
                <a:solidFill>
                  <a:srgbClr val="374151"/>
                </a:solidFill>
                <a:effectLst/>
                <a:latin typeface="Aharoni" panose="02010803020104030203" pitchFamily="2" charset="-79"/>
                <a:cs typeface="Aharoni" panose="02010803020104030203" pitchFamily="2" charset="-79"/>
              </a:rPr>
              <a:t>To apply Bayesian networks to sign language recognition, the first step is to collect a dataset of sign language videos. Each video should show a person performing a sign or a sequence of signs. The videos can be preprocessed to extract relevant features, such as the position and movement of the hands and arms, as well as facial expressions.</a:t>
            </a:r>
          </a:p>
          <a:p>
            <a:r>
              <a:rPr lang="en-US" sz="1400" b="1" i="0" dirty="0">
                <a:solidFill>
                  <a:srgbClr val="374151"/>
                </a:solidFill>
                <a:effectLst/>
                <a:latin typeface="Aharoni" panose="02010803020104030203" pitchFamily="2" charset="-79"/>
                <a:cs typeface="Aharoni" panose="02010803020104030203" pitchFamily="2" charset="-79"/>
              </a:rPr>
              <a:t>Once the videos have been preprocessed, a Bayesian network can be constructed to model the conditional dependencies between the sign language features and the corresponding sign language gestures. The variables in the network could include features such as hand position, hand movement, and facial expression, as well as variables representing the sign language gestures themselves.</a:t>
            </a:r>
            <a:endParaRPr lang="en-US" sz="1600" b="1" dirty="0">
              <a:latin typeface="Aharoni" panose="02010803020104030203" pitchFamily="2" charset="-79"/>
              <a:cs typeface="Aharoni" panose="02010803020104030203" pitchFamily="2" charset="-79"/>
            </a:endParaRPr>
          </a:p>
        </p:txBody>
      </p:sp>
      <p:sp>
        <p:nvSpPr>
          <p:cNvPr id="6" name="Footer Placeholder 6">
            <a:extLst>
              <a:ext uri="{FF2B5EF4-FFF2-40B4-BE49-F238E27FC236}">
                <a16:creationId xmlns:a16="http://schemas.microsoft.com/office/drawing/2014/main" id="{A7514D76-9D7A-7784-2428-6A08F0A613AF}"/>
              </a:ext>
            </a:extLst>
          </p:cNvPr>
          <p:cNvSpPr txBox="1">
            <a:spLocks/>
          </p:cNvSpPr>
          <p:nvPr/>
        </p:nvSpPr>
        <p:spPr>
          <a:xfrm>
            <a:off x="540438" y="6125019"/>
            <a:ext cx="4114800" cy="365125"/>
          </a:xfrm>
          <a:prstGeom prst="rect">
            <a:avLst/>
          </a:prstGeom>
          <a:noFill/>
        </p:spPr>
        <p:txBody>
          <a:bodyPr vert="horz" lIns="91440" tIns="45720" rIns="91440" bIns="45720" rtlCol="0">
            <a:noAutofit/>
          </a:bodyPr>
          <a:lstStyle>
            <a:lvl1pPr marL="0" indent="0" algn="ctr" defTabSz="914400" rtl="0" eaLnBrk="1" latinLnBrk="0" hangingPunct="1">
              <a:lnSpc>
                <a:spcPct val="150000"/>
              </a:lnSpc>
              <a:spcBef>
                <a:spcPts val="1000"/>
              </a:spcBef>
              <a:spcAft>
                <a:spcPts val="1200"/>
              </a:spcAft>
              <a:buFontTx/>
              <a:buNone/>
              <a:defRPr lang="en-US" sz="1200" kern="120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gn="l"/>
            <a:endParaRPr lang="en-US" sz="1400" dirty="0">
              <a:solidFill>
                <a:schemeClr val="bg2">
                  <a:lumMod val="50000"/>
                </a:schemeClr>
              </a:solidFill>
              <a:latin typeface="Segoe UI" panose="020B0502040204020203" pitchFamily="34" charset="0"/>
              <a:cs typeface="Segoe UI" panose="020B0502040204020203" pitchFamily="34" charset="0"/>
            </a:endParaRPr>
          </a:p>
        </p:txBody>
      </p:sp>
      <p:sp>
        <p:nvSpPr>
          <p:cNvPr id="4" name="Slide Number Placeholder 7">
            <a:extLst>
              <a:ext uri="{FF2B5EF4-FFF2-40B4-BE49-F238E27FC236}">
                <a16:creationId xmlns:a16="http://schemas.microsoft.com/office/drawing/2014/main" id="{5BA00F71-56F9-BF1B-40D8-F8B14254541B}"/>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9</a:t>
            </a:fld>
            <a:endParaRPr lang="en-US" sz="1400" dirty="0">
              <a:solidFill>
                <a:schemeClr val="bg2">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7615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owerpoint tutorial">
  <a:themeElements>
    <a:clrScheme name="Custom 27">
      <a:dk1>
        <a:srgbClr val="000000"/>
      </a:dk1>
      <a:lt1>
        <a:srgbClr val="FFFFFF"/>
      </a:lt1>
      <a:dk2>
        <a:srgbClr val="005F73"/>
      </a:dk2>
      <a:lt2>
        <a:srgbClr val="E7E6E6"/>
      </a:lt2>
      <a:accent1>
        <a:srgbClr val="6A205F"/>
      </a:accent1>
      <a:accent2>
        <a:srgbClr val="C74F66"/>
      </a:accent2>
      <a:accent3>
        <a:srgbClr val="C40C67"/>
      </a:accent3>
      <a:accent4>
        <a:srgbClr val="FF7675"/>
      </a:accent4>
      <a:accent5>
        <a:srgbClr val="0696D0"/>
      </a:accent5>
      <a:accent6>
        <a:srgbClr val="360070"/>
      </a:accent6>
      <a:hlink>
        <a:srgbClr val="0563C1"/>
      </a:hlink>
      <a:folHlink>
        <a:srgbClr val="954F72"/>
      </a:folHlink>
    </a:clrScheme>
    <a:fontScheme name="Custom 25">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A69AC7"/>
        </a:solidFill>
        <a:ln>
          <a:solidFill>
            <a:srgbClr val="C8B5CA"/>
          </a:solidFill>
        </a:ln>
        <a:effectLst>
          <a:softEdge rad="63500"/>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Feeling overwhelmed _Win32_CP_v14.potx" id="{9E9BB963-45A3-4556-B30D-AC91459E9FF6}" vid="{B46082C7-2098-4B63-B68F-AAE9FA161B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Feeling overwhelmed</Template>
  <TotalTime>355</TotalTime>
  <Words>1498</Words>
  <Application>Microsoft Office PowerPoint</Application>
  <PresentationFormat>Widescreen</PresentationFormat>
  <Paragraphs>165</Paragraphs>
  <Slides>14</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Abadi</vt:lpstr>
      <vt:lpstr>Aharoni</vt:lpstr>
      <vt:lpstr>Arial</vt:lpstr>
      <vt:lpstr>Britannic Bold</vt:lpstr>
      <vt:lpstr>Calibri</vt:lpstr>
      <vt:lpstr>Californian FB</vt:lpstr>
      <vt:lpstr>Courier New</vt:lpstr>
      <vt:lpstr>Segoe UI</vt:lpstr>
      <vt:lpstr>Segoe UI Semibold</vt:lpstr>
      <vt:lpstr>Showcard Gothic</vt:lpstr>
      <vt:lpstr>Times New Roman</vt:lpstr>
      <vt:lpstr>Wingdings</vt:lpstr>
      <vt:lpstr>powerpoint tutorial</vt:lpstr>
      <vt:lpstr>SIGN-LANGUAGE</vt:lpstr>
      <vt:lpstr>PowerPoint Presentation</vt:lpstr>
      <vt:lpstr>ABSTRACT</vt:lpstr>
      <vt:lpstr>INTRODUCTION</vt:lpstr>
      <vt:lpstr>HISTORY of SIGN-LANGUAGE</vt:lpstr>
      <vt:lpstr>LITERATURE SURVEY</vt:lpstr>
      <vt:lpstr>LITERATURE SURVEY</vt:lpstr>
      <vt:lpstr>METHODOLOGY</vt:lpstr>
      <vt:lpstr>METHODOLOGY</vt:lpstr>
      <vt:lpstr>DATA SET</vt:lpstr>
      <vt:lpstr>DATA SET</vt:lpstr>
      <vt:lpstr>PROPOSED METHODOLOGY</vt:lpstr>
      <vt:lpstr>CONCLUSION</vt:lpstr>
      <vt:lpstr>FUTURE SCOPE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SIGN-LANGUAGE</dc:title>
  <dc:creator>Raghu Pandu</dc:creator>
  <cp:lastModifiedBy>charan ganaparthi</cp:lastModifiedBy>
  <cp:revision>6</cp:revision>
  <dcterms:created xsi:type="dcterms:W3CDTF">2023-04-11T16:23:32Z</dcterms:created>
  <dcterms:modified xsi:type="dcterms:W3CDTF">2025-01-19T04:37:42Z</dcterms:modified>
</cp:coreProperties>
</file>